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605"/>
    <p:restoredTop sz="94614"/>
  </p:normalViewPr>
  <p:slideViewPr>
    <p:cSldViewPr snapToGrid="0" snapToObjects="1">
      <p:cViewPr varScale="1">
        <p:scale>
          <a:sx n="83" d="100"/>
          <a:sy n="83" d="100"/>
        </p:scale>
        <p:origin x="23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2792-A952-3B46-BBDA-B0F35CA3B375}" type="datetimeFigureOut">
              <a:rPr lang="en-US" smtClean="0"/>
              <a:t>3/12/20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EF67-DF9D-C14F-AFCC-AF6EEB0AA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7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5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4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5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2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1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9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0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4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3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4297-CD75-064F-9E0F-91F0C1551F91}" type="datetimeFigureOut">
              <a:rPr lang="en-US" smtClean="0"/>
              <a:t>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6E71-731E-1645-B79B-B863E952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8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67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Holy Spirit In The Believer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486399"/>
          </a:xfrm>
        </p:spPr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/>
              <a:t>The Holy Spirit in Conviction – John 16:8-11</a:t>
            </a:r>
          </a:p>
          <a:p>
            <a:pPr lvl="1"/>
            <a:r>
              <a:rPr lang="en-US" sz="3600" dirty="0"/>
              <a:t>He convicts people of sin – vs 8-9</a:t>
            </a:r>
          </a:p>
          <a:p>
            <a:pPr lvl="1"/>
            <a:r>
              <a:rPr lang="en-US" sz="3600" dirty="0"/>
              <a:t>He convicts the world of sin – vs 9</a:t>
            </a:r>
          </a:p>
          <a:p>
            <a:pPr lvl="1"/>
            <a:r>
              <a:rPr lang="en-US" sz="3600" dirty="0"/>
              <a:t>He offers deliverance from judgement – vs 10</a:t>
            </a:r>
          </a:p>
          <a:p>
            <a:pPr lvl="1"/>
            <a:r>
              <a:rPr lang="en-US" sz="3600" dirty="0"/>
              <a:t>He convicts the person of sin – vs 11</a:t>
            </a:r>
          </a:p>
        </p:txBody>
      </p:sp>
    </p:spTree>
    <p:extLst>
      <p:ext uri="{BB962C8B-B14F-4D97-AF65-F5344CB8AC3E}">
        <p14:creationId xmlns:p14="http://schemas.microsoft.com/office/powerpoint/2010/main" val="14476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Holy Spirit In The Believer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486399"/>
          </a:xfrm>
        </p:spPr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/>
              <a:t>The Holy Spirit in Conviction </a:t>
            </a: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Conversion</a:t>
            </a:r>
          </a:p>
          <a:p>
            <a:pPr lvl="1"/>
            <a:r>
              <a:rPr lang="en-US" sz="3600" dirty="0"/>
              <a:t>Pardon by Spirit – John 3</a:t>
            </a:r>
          </a:p>
          <a:p>
            <a:pPr lvl="1"/>
            <a:r>
              <a:rPr lang="en-US" sz="3600" dirty="0"/>
              <a:t>Power of the Spirit – Titus 3:5</a:t>
            </a:r>
          </a:p>
          <a:p>
            <a:pPr lvl="1"/>
            <a:r>
              <a:rPr lang="en-US" sz="3600" dirty="0"/>
              <a:t>Practice of the Spirit – Ezekiel 36:26</a:t>
            </a:r>
          </a:p>
        </p:txBody>
      </p:sp>
    </p:spTree>
    <p:extLst>
      <p:ext uri="{BB962C8B-B14F-4D97-AF65-F5344CB8AC3E}">
        <p14:creationId xmlns:p14="http://schemas.microsoft.com/office/powerpoint/2010/main" val="163227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Holy Spirit In The Believer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894" y="1371600"/>
            <a:ext cx="10392905" cy="5486399"/>
          </a:xfrm>
        </p:spPr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/>
              <a:t>The Holy Spirit in Conviction </a:t>
            </a: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Conversion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Cleansing</a:t>
            </a:r>
          </a:p>
          <a:p>
            <a:pPr lvl="1"/>
            <a:r>
              <a:rPr lang="en-US" sz="3600" dirty="0"/>
              <a:t>Saved by the Savior – 2 Cor. 5:17 </a:t>
            </a:r>
          </a:p>
          <a:p>
            <a:pPr lvl="1"/>
            <a:r>
              <a:rPr lang="en-US" sz="3600" dirty="0"/>
              <a:t>Secured by the Spirit – Romans 8:16 </a:t>
            </a:r>
          </a:p>
        </p:txBody>
      </p:sp>
    </p:spTree>
    <p:extLst>
      <p:ext uri="{BB962C8B-B14F-4D97-AF65-F5344CB8AC3E}">
        <p14:creationId xmlns:p14="http://schemas.microsoft.com/office/powerpoint/2010/main" val="119905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Holy Spirit In The Believer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486399"/>
          </a:xfrm>
        </p:spPr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/>
              <a:t>The Holy Spirit in Conviction </a:t>
            </a: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Conversion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Cleansing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Controlling</a:t>
            </a:r>
          </a:p>
          <a:p>
            <a:pPr lvl="1"/>
            <a:r>
              <a:rPr lang="en-US" sz="3600" dirty="0"/>
              <a:t>Favor of the Spirit – 1 John 4:13 </a:t>
            </a:r>
          </a:p>
          <a:p>
            <a:pPr lvl="1"/>
            <a:r>
              <a:rPr lang="en-US" sz="3600" dirty="0"/>
              <a:t>Fruit of the Spirit – Galatians 5:22-23 </a:t>
            </a:r>
          </a:p>
        </p:txBody>
      </p:sp>
    </p:spTree>
    <p:extLst>
      <p:ext uri="{BB962C8B-B14F-4D97-AF65-F5344CB8AC3E}">
        <p14:creationId xmlns:p14="http://schemas.microsoft.com/office/powerpoint/2010/main" val="64922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Holy Spirit In The Believer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486399"/>
          </a:xfrm>
        </p:spPr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/>
              <a:t>The Holy Spirit in Conviction </a:t>
            </a: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Conversion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Cleansing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Controlling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Completion</a:t>
            </a:r>
          </a:p>
          <a:p>
            <a:pPr lvl="1"/>
            <a:r>
              <a:rPr lang="en-US" sz="3600" dirty="0"/>
              <a:t>Healing for the soul – Psalm 23:3</a:t>
            </a:r>
          </a:p>
          <a:p>
            <a:pPr lvl="1"/>
            <a:r>
              <a:rPr lang="en-US" sz="3600" dirty="0"/>
              <a:t>Healing for the body – Isaiah 53:5 </a:t>
            </a:r>
          </a:p>
          <a:p>
            <a:pPr lvl="1"/>
            <a:r>
              <a:rPr lang="en-US" sz="3600" dirty="0"/>
              <a:t>Healing for the mind –Psalm 19:14, Romans 12:1-2</a:t>
            </a:r>
          </a:p>
        </p:txBody>
      </p:sp>
    </p:spTree>
    <p:extLst>
      <p:ext uri="{BB962C8B-B14F-4D97-AF65-F5344CB8AC3E}">
        <p14:creationId xmlns:p14="http://schemas.microsoft.com/office/powerpoint/2010/main" val="3290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/>
              <a:t>The Holy Spirit In The Believer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486399"/>
          </a:xfrm>
        </p:spPr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/>
              <a:t>The Holy Spirit in Conviction </a:t>
            </a: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Conversion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Cleansing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Controlling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 </a:t>
            </a:r>
            <a:r>
              <a:rPr lang="en-US" sz="3600" dirty="0"/>
              <a:t>Holy Spirit in </a:t>
            </a:r>
            <a:r>
              <a:rPr lang="en-US" sz="3600" dirty="0" smtClean="0"/>
              <a:t>Completion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7928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806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248</Words>
  <Application>Microsoft Macintosh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PowerPoint Presentation</vt:lpstr>
      <vt:lpstr>The Holy Spirit In The Believer</vt:lpstr>
      <vt:lpstr>The Holy Spirit In The Believer</vt:lpstr>
      <vt:lpstr>The Holy Spirit In The Believer</vt:lpstr>
      <vt:lpstr>The Holy Spirit In The Believer</vt:lpstr>
      <vt:lpstr>The Holy Spirit In The Believer</vt:lpstr>
      <vt:lpstr>The Holy Spirit In The Believer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17</cp:revision>
  <dcterms:created xsi:type="dcterms:W3CDTF">2020-02-16T05:14:14Z</dcterms:created>
  <dcterms:modified xsi:type="dcterms:W3CDTF">2020-03-12T18:02:59Z</dcterms:modified>
</cp:coreProperties>
</file>