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07"/>
    <p:restoredTop sz="94614"/>
  </p:normalViewPr>
  <p:slideViewPr>
    <p:cSldViewPr snapToGrid="0" snapToObjects="1">
      <p:cViewPr varScale="1">
        <p:scale>
          <a:sx n="62" d="100"/>
          <a:sy n="62" d="100"/>
        </p:scale>
        <p:origin x="208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2792-A952-3B46-BBDA-B0F35CA3B375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EF67-DF9D-C14F-AFCC-AF6EEB0AA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4297-CD75-064F-9E0F-91F0C1551F91}" type="datetimeFigureOut">
              <a:rPr lang="en-US" smtClean="0"/>
              <a:t>2/29/20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80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lvl="2"/>
            <a:r>
              <a:rPr lang="en-US" sz="3200" dirty="0" smtClean="0"/>
              <a:t>Matthew 3:16-17</a:t>
            </a:r>
          </a:p>
          <a:p>
            <a:pPr lvl="2"/>
            <a:r>
              <a:rPr lang="en-US" sz="3200" dirty="0" smtClean="0"/>
              <a:t>Matthew </a:t>
            </a:r>
            <a:r>
              <a:rPr lang="en-US" sz="3200" dirty="0"/>
              <a:t>10:16</a:t>
            </a:r>
          </a:p>
          <a:p>
            <a:pPr lvl="2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47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lvl="2"/>
            <a:r>
              <a:rPr lang="en-US" sz="3600" dirty="0" smtClean="0"/>
              <a:t>Ephesians 1:13-14</a:t>
            </a:r>
          </a:p>
          <a:p>
            <a:pPr lvl="2"/>
            <a:r>
              <a:rPr lang="en-US" sz="3600" dirty="0" smtClean="0"/>
              <a:t>John </a:t>
            </a:r>
            <a:r>
              <a:rPr lang="en-US" sz="3600" dirty="0"/>
              <a:t>6:37</a:t>
            </a:r>
          </a:p>
          <a:p>
            <a:pPr lvl="2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747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Oil = Approval</a:t>
            </a:r>
          </a:p>
          <a:p>
            <a:pPr lvl="2"/>
            <a:r>
              <a:rPr lang="en-US" sz="3600" dirty="0" smtClean="0"/>
              <a:t>1 </a:t>
            </a:r>
            <a:r>
              <a:rPr lang="en-US" sz="3600" dirty="0"/>
              <a:t>Samuel </a:t>
            </a:r>
            <a:r>
              <a:rPr lang="en-US" sz="3600" dirty="0" smtClean="0"/>
              <a:t>16:12-13 </a:t>
            </a:r>
            <a:endParaRPr lang="en-US" sz="3600" dirty="0"/>
          </a:p>
          <a:p>
            <a:pPr lvl="2"/>
            <a:r>
              <a:rPr lang="en-US" sz="3600" dirty="0" smtClean="0"/>
              <a:t>Luke 4:18</a:t>
            </a:r>
            <a:endParaRPr lang="en-US" sz="3600" dirty="0"/>
          </a:p>
          <a:p>
            <a:pPr lvl="2"/>
            <a:r>
              <a:rPr lang="en-US" sz="3600" dirty="0" smtClean="0"/>
              <a:t>Mark 16:1 </a:t>
            </a:r>
            <a:endParaRPr lang="en-US" sz="3600" dirty="0"/>
          </a:p>
          <a:p>
            <a:pPr lvl="2"/>
            <a:r>
              <a:rPr lang="en-US" sz="3600" dirty="0" smtClean="0"/>
              <a:t>Acts 10:38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68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Oil = Approval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Fire = Purification</a:t>
            </a:r>
          </a:p>
          <a:p>
            <a:pPr lvl="2"/>
            <a:r>
              <a:rPr lang="en-US" sz="3200" smtClean="0"/>
              <a:t>Malachi 3:1-3</a:t>
            </a:r>
            <a:endParaRPr lang="en-US" sz="3200" dirty="0" smtClean="0"/>
          </a:p>
          <a:p>
            <a:pPr lvl="2"/>
            <a:r>
              <a:rPr lang="en-US" sz="3200" dirty="0" smtClean="0"/>
              <a:t>Matthew </a:t>
            </a:r>
            <a:r>
              <a:rPr lang="en-US" sz="3200" dirty="0"/>
              <a:t>3:11</a:t>
            </a:r>
          </a:p>
          <a:p>
            <a:pPr marL="1657350" lvl="2" indent="-7429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66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Oil = Approval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Fire = Purification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Rain = Refreshing</a:t>
            </a:r>
          </a:p>
          <a:p>
            <a:pPr lvl="2"/>
            <a:r>
              <a:rPr lang="en-US" sz="3600" dirty="0" smtClean="0"/>
              <a:t>Psalm 72:6 </a:t>
            </a:r>
          </a:p>
          <a:p>
            <a:pPr lvl="2"/>
            <a:r>
              <a:rPr lang="en-US" sz="3600" dirty="0" smtClean="0"/>
              <a:t>Hosea </a:t>
            </a:r>
            <a:r>
              <a:rPr lang="en-US" sz="3600" dirty="0"/>
              <a:t>6:3</a:t>
            </a:r>
          </a:p>
        </p:txBody>
      </p:sp>
    </p:spTree>
    <p:extLst>
      <p:ext uri="{BB962C8B-B14F-4D97-AF65-F5344CB8AC3E}">
        <p14:creationId xmlns:p14="http://schemas.microsoft.com/office/powerpoint/2010/main" val="21470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Oil = Approval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Fire = Purification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Rain = Refreshing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River = Abundance</a:t>
            </a:r>
          </a:p>
          <a:p>
            <a:pPr lvl="2"/>
            <a:r>
              <a:rPr lang="en-US" sz="3600" dirty="0" smtClean="0"/>
              <a:t>John 7:38 </a:t>
            </a:r>
          </a:p>
          <a:p>
            <a:pPr lvl="2"/>
            <a:r>
              <a:rPr lang="en-US" sz="3600" dirty="0" smtClean="0"/>
              <a:t>Psalm </a:t>
            </a:r>
            <a:r>
              <a:rPr lang="en-US" sz="3600" dirty="0"/>
              <a:t>1:3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2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Seal = Ownership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Oil = Approval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Fire = Purification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Rain = Refreshing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River = Abundance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Water = Effectiveness</a:t>
            </a:r>
          </a:p>
          <a:p>
            <a:pPr lvl="2"/>
            <a:r>
              <a:rPr lang="en-US" sz="3600" dirty="0" smtClean="0"/>
              <a:t>John 3:5</a:t>
            </a:r>
          </a:p>
          <a:p>
            <a:pPr lvl="2"/>
            <a:r>
              <a:rPr lang="en-US" sz="3600" dirty="0" smtClean="0"/>
              <a:t>John </a:t>
            </a:r>
            <a:r>
              <a:rPr lang="en-US" sz="3600" dirty="0"/>
              <a:t>4:14</a:t>
            </a:r>
          </a:p>
          <a:p>
            <a:pPr marL="1200150" lvl="1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10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Symbols of The Holy Spirit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Dove = Gentleness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Seal = Ownership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Oil = Approval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Fire = Purification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Rain = Refreshing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River = Abundance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Water = Effectiveness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24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178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PowerPoint Presentation</vt:lpstr>
      <vt:lpstr>Symbols of The Holy Spirit</vt:lpstr>
      <vt:lpstr>Symbols of The Holy Spirit</vt:lpstr>
      <vt:lpstr>Symbols of The Holy Spirit</vt:lpstr>
      <vt:lpstr>Symbols of The Holy Spirit</vt:lpstr>
      <vt:lpstr>Symbols of The Holy Spirit</vt:lpstr>
      <vt:lpstr>Symbols of The Holy Spirit</vt:lpstr>
      <vt:lpstr>Symbols of The Holy Spirit</vt:lpstr>
      <vt:lpstr>Symbols of The Holy Spirit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</cp:revision>
  <dcterms:created xsi:type="dcterms:W3CDTF">2020-02-16T05:14:14Z</dcterms:created>
  <dcterms:modified xsi:type="dcterms:W3CDTF">2020-03-01T16:54:31Z</dcterms:modified>
</cp:coreProperties>
</file>