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85" r:id="rId4"/>
    <p:sldId id="286" r:id="rId5"/>
    <p:sldId id="287" r:id="rId6"/>
    <p:sldId id="288" r:id="rId7"/>
    <p:sldId id="289" r:id="rId8"/>
    <p:sldId id="290" r:id="rId9"/>
    <p:sldId id="291" r:id="rId10"/>
    <p:sldId id="26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807"/>
    <p:restoredTop sz="94614"/>
  </p:normalViewPr>
  <p:slideViewPr>
    <p:cSldViewPr snapToGrid="0" snapToObjects="1">
      <p:cViewPr varScale="1">
        <p:scale>
          <a:sx n="62" d="100"/>
          <a:sy n="62" d="100"/>
        </p:scale>
        <p:origin x="208" y="7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122792-A952-3B46-BBDA-B0F35CA3B375}" type="datetimeFigureOut">
              <a:rPr lang="en-US" smtClean="0"/>
              <a:t>2/29/20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21EF67-DF9D-C14F-AFCC-AF6EEB0AAB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8733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D4297-CD75-064F-9E0F-91F0C1551F91}" type="datetimeFigureOut">
              <a:rPr lang="en-US" smtClean="0"/>
              <a:t>2/29/20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56E71-731E-1645-B79B-B863E952F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351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D4297-CD75-064F-9E0F-91F0C1551F91}" type="datetimeFigureOut">
              <a:rPr lang="en-US" smtClean="0"/>
              <a:t>2/29/20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56E71-731E-1645-B79B-B863E952F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042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D4297-CD75-064F-9E0F-91F0C1551F91}" type="datetimeFigureOut">
              <a:rPr lang="en-US" smtClean="0"/>
              <a:t>2/29/20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56E71-731E-1645-B79B-B863E952F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034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D4297-CD75-064F-9E0F-91F0C1551F91}" type="datetimeFigureOut">
              <a:rPr lang="en-US" smtClean="0"/>
              <a:t>2/29/20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56E71-731E-1645-B79B-B863E952F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554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D4297-CD75-064F-9E0F-91F0C1551F91}" type="datetimeFigureOut">
              <a:rPr lang="en-US" smtClean="0"/>
              <a:t>2/29/20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56E71-731E-1645-B79B-B863E952F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69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D4297-CD75-064F-9E0F-91F0C1551F91}" type="datetimeFigureOut">
              <a:rPr lang="en-US" smtClean="0"/>
              <a:t>2/29/20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56E71-731E-1645-B79B-B863E952F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727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D4297-CD75-064F-9E0F-91F0C1551F91}" type="datetimeFigureOut">
              <a:rPr lang="en-US" smtClean="0"/>
              <a:t>2/29/20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56E71-731E-1645-B79B-B863E952F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110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D4297-CD75-064F-9E0F-91F0C1551F91}" type="datetimeFigureOut">
              <a:rPr lang="en-US" smtClean="0"/>
              <a:t>2/29/20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56E71-731E-1645-B79B-B863E952F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299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D4297-CD75-064F-9E0F-91F0C1551F91}" type="datetimeFigureOut">
              <a:rPr lang="en-US" smtClean="0"/>
              <a:t>2/29/20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56E71-731E-1645-B79B-B863E952F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408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D4297-CD75-064F-9E0F-91F0C1551F91}" type="datetimeFigureOut">
              <a:rPr lang="en-US" smtClean="0"/>
              <a:t>2/29/20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56E71-731E-1645-B79B-B863E952F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344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D4297-CD75-064F-9E0F-91F0C1551F91}" type="datetimeFigureOut">
              <a:rPr lang="en-US" smtClean="0"/>
              <a:t>2/29/20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56E71-731E-1645-B79B-B863E952F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535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1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1D4297-CD75-064F-9E0F-91F0C1551F91}" type="datetimeFigureOut">
              <a:rPr lang="en-US" smtClean="0"/>
              <a:t>2/29/20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056E71-731E-1645-B79B-B863E952F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081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33679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21806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u="sng" dirty="0" smtClean="0"/>
              <a:t>Symbols of The Holy Spirit</a:t>
            </a:r>
            <a:endParaRPr lang="en-US" sz="66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11353800" cy="5486399"/>
          </a:xfrm>
        </p:spPr>
        <p:txBody>
          <a:bodyPr>
            <a:normAutofit/>
          </a:bodyPr>
          <a:lstStyle/>
          <a:p>
            <a:pPr marL="1200150" lvl="1" indent="-742950">
              <a:buFont typeface="+mj-lt"/>
              <a:buAutoNum type="arabicPeriod"/>
            </a:pPr>
            <a:r>
              <a:rPr lang="en-US" sz="3600" dirty="0"/>
              <a:t>Dove = Gentleness</a:t>
            </a:r>
          </a:p>
          <a:p>
            <a:pPr lvl="2"/>
            <a:r>
              <a:rPr lang="en-US" sz="3200" dirty="0" smtClean="0"/>
              <a:t>Matthew 3:16-17</a:t>
            </a:r>
          </a:p>
          <a:p>
            <a:pPr lvl="2"/>
            <a:r>
              <a:rPr lang="en-US" sz="3200" dirty="0" smtClean="0"/>
              <a:t>Matthew </a:t>
            </a:r>
            <a:r>
              <a:rPr lang="en-US" sz="3200" dirty="0"/>
              <a:t>10:16</a:t>
            </a:r>
          </a:p>
          <a:p>
            <a:pPr lvl="2"/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1447690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u="sng" dirty="0"/>
              <a:t>Symbols of The Holy Spirit</a:t>
            </a:r>
            <a:endParaRPr lang="en-US" sz="66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11353800" cy="5486399"/>
          </a:xfrm>
        </p:spPr>
        <p:txBody>
          <a:bodyPr>
            <a:normAutofit/>
          </a:bodyPr>
          <a:lstStyle/>
          <a:p>
            <a:pPr marL="1200150" lvl="1" indent="-742950">
              <a:buFont typeface="+mj-lt"/>
              <a:buAutoNum type="arabicPeriod"/>
            </a:pPr>
            <a:r>
              <a:rPr lang="en-US" sz="3600" dirty="0"/>
              <a:t>Dove = Gentleness</a:t>
            </a:r>
          </a:p>
          <a:p>
            <a:pPr marL="1200150" lvl="1" indent="-742950">
              <a:buFont typeface="+mj-lt"/>
              <a:buAutoNum type="arabicPeriod"/>
            </a:pPr>
            <a:r>
              <a:rPr lang="en-US" sz="3600" dirty="0"/>
              <a:t>Seal = Ownership</a:t>
            </a:r>
          </a:p>
          <a:p>
            <a:pPr lvl="2"/>
            <a:r>
              <a:rPr lang="en-US" sz="3600" dirty="0" smtClean="0"/>
              <a:t>Ephesians 1:13-14</a:t>
            </a:r>
          </a:p>
          <a:p>
            <a:pPr lvl="2"/>
            <a:r>
              <a:rPr lang="en-US" sz="3600" dirty="0" smtClean="0"/>
              <a:t>John </a:t>
            </a:r>
            <a:r>
              <a:rPr lang="en-US" sz="3600" dirty="0"/>
              <a:t>6:37</a:t>
            </a:r>
          </a:p>
          <a:p>
            <a:pPr lvl="2"/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1474749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u="sng" dirty="0"/>
              <a:t>Symbols of The Holy Spirit</a:t>
            </a:r>
            <a:endParaRPr lang="en-US" sz="66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11353800" cy="5486399"/>
          </a:xfrm>
        </p:spPr>
        <p:txBody>
          <a:bodyPr>
            <a:normAutofit/>
          </a:bodyPr>
          <a:lstStyle/>
          <a:p>
            <a:pPr marL="1200150" lvl="1" indent="-742950">
              <a:buFont typeface="+mj-lt"/>
              <a:buAutoNum type="arabicPeriod"/>
            </a:pPr>
            <a:r>
              <a:rPr lang="en-US" sz="3600" dirty="0"/>
              <a:t>Dove = Gentleness</a:t>
            </a:r>
          </a:p>
          <a:p>
            <a:pPr marL="1200150" lvl="1" indent="-742950">
              <a:buFont typeface="+mj-lt"/>
              <a:buAutoNum type="arabicPeriod"/>
            </a:pPr>
            <a:r>
              <a:rPr lang="en-US" sz="3600" dirty="0"/>
              <a:t>Seal = Ownership</a:t>
            </a:r>
          </a:p>
          <a:p>
            <a:pPr marL="1200150" lvl="1" indent="-742950">
              <a:buFont typeface="+mj-lt"/>
              <a:buAutoNum type="arabicPeriod"/>
            </a:pPr>
            <a:r>
              <a:rPr lang="en-US" sz="3600" dirty="0"/>
              <a:t>Oil = Approval</a:t>
            </a:r>
          </a:p>
          <a:p>
            <a:pPr lvl="2"/>
            <a:r>
              <a:rPr lang="en-US" sz="3600" dirty="0" smtClean="0"/>
              <a:t>1 </a:t>
            </a:r>
            <a:r>
              <a:rPr lang="en-US" sz="3600" dirty="0"/>
              <a:t>Samuel </a:t>
            </a:r>
            <a:r>
              <a:rPr lang="en-US" sz="3600" dirty="0" smtClean="0"/>
              <a:t>16:12-13 </a:t>
            </a:r>
            <a:endParaRPr lang="en-US" sz="3600" dirty="0"/>
          </a:p>
          <a:p>
            <a:pPr lvl="2"/>
            <a:r>
              <a:rPr lang="en-US" sz="3600" dirty="0" smtClean="0"/>
              <a:t>Luke 4:18</a:t>
            </a:r>
            <a:endParaRPr lang="en-US" sz="3600" dirty="0"/>
          </a:p>
          <a:p>
            <a:pPr lvl="2"/>
            <a:r>
              <a:rPr lang="en-US" sz="3600" dirty="0" smtClean="0"/>
              <a:t>Mark 16:1 </a:t>
            </a:r>
            <a:endParaRPr lang="en-US" sz="3600" dirty="0"/>
          </a:p>
          <a:p>
            <a:pPr lvl="2"/>
            <a:r>
              <a:rPr lang="en-US" sz="3600" dirty="0" smtClean="0"/>
              <a:t>Acts 10:38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326810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u="sng" dirty="0"/>
              <a:t>Symbols of The Holy Spirit</a:t>
            </a:r>
            <a:endParaRPr lang="en-US" sz="66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11353800" cy="5486399"/>
          </a:xfrm>
        </p:spPr>
        <p:txBody>
          <a:bodyPr>
            <a:normAutofit/>
          </a:bodyPr>
          <a:lstStyle/>
          <a:p>
            <a:pPr marL="1200150" lvl="1" indent="-742950">
              <a:buFont typeface="+mj-lt"/>
              <a:buAutoNum type="arabicPeriod"/>
            </a:pPr>
            <a:r>
              <a:rPr lang="en-US" sz="3600" dirty="0"/>
              <a:t>Dove = Gentleness</a:t>
            </a:r>
          </a:p>
          <a:p>
            <a:pPr marL="1200150" lvl="1" indent="-742950">
              <a:buFont typeface="+mj-lt"/>
              <a:buAutoNum type="arabicPeriod"/>
            </a:pPr>
            <a:r>
              <a:rPr lang="en-US" sz="3600" dirty="0"/>
              <a:t>Seal = Ownership</a:t>
            </a:r>
          </a:p>
          <a:p>
            <a:pPr marL="1200150" lvl="1" indent="-742950">
              <a:buFont typeface="+mj-lt"/>
              <a:buAutoNum type="arabicPeriod"/>
            </a:pPr>
            <a:r>
              <a:rPr lang="en-US" sz="3600" dirty="0"/>
              <a:t>Oil = Approval</a:t>
            </a:r>
          </a:p>
          <a:p>
            <a:pPr marL="1200150" lvl="1" indent="-742950">
              <a:buFont typeface="+mj-lt"/>
              <a:buAutoNum type="arabicPeriod"/>
            </a:pPr>
            <a:r>
              <a:rPr lang="en-US" sz="3600" dirty="0"/>
              <a:t>Fire = Purification</a:t>
            </a:r>
          </a:p>
          <a:p>
            <a:pPr lvl="2"/>
            <a:r>
              <a:rPr lang="en-US" sz="3200" smtClean="0"/>
              <a:t>Malachi 3:1-3</a:t>
            </a:r>
            <a:endParaRPr lang="en-US" sz="3200" dirty="0" smtClean="0"/>
          </a:p>
          <a:p>
            <a:pPr lvl="2"/>
            <a:r>
              <a:rPr lang="en-US" sz="3200" dirty="0" smtClean="0"/>
              <a:t>Matthew </a:t>
            </a:r>
            <a:r>
              <a:rPr lang="en-US" sz="3200" dirty="0"/>
              <a:t>3:11</a:t>
            </a:r>
          </a:p>
          <a:p>
            <a:pPr marL="1657350" lvl="2" indent="-742950">
              <a:buFont typeface="+mj-lt"/>
              <a:buAutoNum type="arabicPeriod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76664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u="sng" dirty="0"/>
              <a:t>Symbols of The Holy Spirit</a:t>
            </a:r>
            <a:endParaRPr lang="en-US" sz="66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11353800" cy="5486399"/>
          </a:xfrm>
        </p:spPr>
        <p:txBody>
          <a:bodyPr>
            <a:noAutofit/>
          </a:bodyPr>
          <a:lstStyle/>
          <a:p>
            <a:pPr marL="1200150" lvl="1" indent="-742950">
              <a:buFont typeface="+mj-lt"/>
              <a:buAutoNum type="arabicPeriod"/>
            </a:pPr>
            <a:r>
              <a:rPr lang="en-US" sz="3600" dirty="0"/>
              <a:t>Dove = Gentleness</a:t>
            </a:r>
          </a:p>
          <a:p>
            <a:pPr marL="1200150" lvl="1" indent="-742950">
              <a:buFont typeface="+mj-lt"/>
              <a:buAutoNum type="arabicPeriod"/>
            </a:pPr>
            <a:r>
              <a:rPr lang="en-US" sz="3600" dirty="0"/>
              <a:t>Seal = Ownership</a:t>
            </a:r>
          </a:p>
          <a:p>
            <a:pPr marL="1200150" lvl="1" indent="-742950">
              <a:buFont typeface="+mj-lt"/>
              <a:buAutoNum type="arabicPeriod"/>
            </a:pPr>
            <a:r>
              <a:rPr lang="en-US" sz="3600" dirty="0"/>
              <a:t>Oil = Approval</a:t>
            </a:r>
          </a:p>
          <a:p>
            <a:pPr marL="1200150" lvl="1" indent="-742950">
              <a:buFont typeface="+mj-lt"/>
              <a:buAutoNum type="arabicPeriod"/>
            </a:pPr>
            <a:r>
              <a:rPr lang="en-US" sz="3600" dirty="0"/>
              <a:t>Fire = Purification</a:t>
            </a:r>
          </a:p>
          <a:p>
            <a:pPr marL="1200150" lvl="1" indent="-742950">
              <a:buFont typeface="+mj-lt"/>
              <a:buAutoNum type="arabicPeriod"/>
            </a:pPr>
            <a:r>
              <a:rPr lang="en-US" sz="3600" dirty="0"/>
              <a:t>Rain = Refreshing</a:t>
            </a:r>
          </a:p>
          <a:p>
            <a:pPr lvl="2"/>
            <a:r>
              <a:rPr lang="en-US" sz="3600" dirty="0" smtClean="0"/>
              <a:t>Psalm 72:6 </a:t>
            </a:r>
          </a:p>
          <a:p>
            <a:pPr lvl="2"/>
            <a:r>
              <a:rPr lang="en-US" sz="3600" dirty="0" smtClean="0"/>
              <a:t>Hosea </a:t>
            </a:r>
            <a:r>
              <a:rPr lang="en-US" sz="3600" dirty="0"/>
              <a:t>6:3</a:t>
            </a:r>
          </a:p>
        </p:txBody>
      </p:sp>
    </p:spTree>
    <p:extLst>
      <p:ext uri="{BB962C8B-B14F-4D97-AF65-F5344CB8AC3E}">
        <p14:creationId xmlns:p14="http://schemas.microsoft.com/office/powerpoint/2010/main" val="2147006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u="sng" dirty="0"/>
              <a:t>Symbols of The Holy Spirit</a:t>
            </a:r>
            <a:endParaRPr lang="en-US" sz="66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11353800" cy="5486399"/>
          </a:xfrm>
        </p:spPr>
        <p:txBody>
          <a:bodyPr>
            <a:noAutofit/>
          </a:bodyPr>
          <a:lstStyle/>
          <a:p>
            <a:pPr marL="1200150" lvl="1" indent="-742950">
              <a:buFont typeface="+mj-lt"/>
              <a:buAutoNum type="arabicPeriod"/>
            </a:pPr>
            <a:r>
              <a:rPr lang="en-US" sz="3600" dirty="0"/>
              <a:t>Dove = Gentleness</a:t>
            </a:r>
          </a:p>
          <a:p>
            <a:pPr marL="1200150" lvl="1" indent="-742950">
              <a:buFont typeface="+mj-lt"/>
              <a:buAutoNum type="arabicPeriod"/>
            </a:pPr>
            <a:r>
              <a:rPr lang="en-US" sz="3600" dirty="0"/>
              <a:t>Seal = Ownership</a:t>
            </a:r>
          </a:p>
          <a:p>
            <a:pPr marL="1200150" lvl="1" indent="-742950">
              <a:buFont typeface="+mj-lt"/>
              <a:buAutoNum type="arabicPeriod"/>
            </a:pPr>
            <a:r>
              <a:rPr lang="en-US" sz="3600" dirty="0"/>
              <a:t>Oil = Approval</a:t>
            </a:r>
          </a:p>
          <a:p>
            <a:pPr marL="1200150" lvl="1" indent="-742950">
              <a:buFont typeface="+mj-lt"/>
              <a:buAutoNum type="arabicPeriod"/>
            </a:pPr>
            <a:r>
              <a:rPr lang="en-US" sz="3600" dirty="0"/>
              <a:t>Fire = Purification</a:t>
            </a:r>
          </a:p>
          <a:p>
            <a:pPr marL="1200150" lvl="1" indent="-742950">
              <a:buFont typeface="+mj-lt"/>
              <a:buAutoNum type="arabicPeriod"/>
            </a:pPr>
            <a:r>
              <a:rPr lang="en-US" sz="3600" dirty="0"/>
              <a:t>Rain = Refreshing</a:t>
            </a:r>
          </a:p>
          <a:p>
            <a:pPr marL="1200150" lvl="1" indent="-742950">
              <a:buFont typeface="+mj-lt"/>
              <a:buAutoNum type="arabicPeriod"/>
            </a:pPr>
            <a:r>
              <a:rPr lang="en-US" sz="3600" dirty="0"/>
              <a:t>River = Abundance</a:t>
            </a:r>
          </a:p>
          <a:p>
            <a:pPr lvl="2"/>
            <a:r>
              <a:rPr lang="en-US" sz="3600" dirty="0" smtClean="0"/>
              <a:t>John 7:38 </a:t>
            </a:r>
          </a:p>
          <a:p>
            <a:pPr lvl="2"/>
            <a:r>
              <a:rPr lang="en-US" sz="3600" dirty="0" smtClean="0"/>
              <a:t>Psalm </a:t>
            </a:r>
            <a:r>
              <a:rPr lang="en-US" sz="3600" dirty="0"/>
              <a:t>1:3</a:t>
            </a:r>
          </a:p>
          <a:p>
            <a:pPr marL="1200150" lvl="1" indent="-742950">
              <a:buFont typeface="+mj-lt"/>
              <a:buAutoNum type="arabicPeriod"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044273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u="sng" dirty="0"/>
              <a:t>Symbols of The Holy Spirit</a:t>
            </a:r>
            <a:endParaRPr lang="en-US" sz="66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11353800" cy="5486399"/>
          </a:xfrm>
        </p:spPr>
        <p:txBody>
          <a:bodyPr>
            <a:noAutofit/>
          </a:bodyPr>
          <a:lstStyle/>
          <a:p>
            <a:pPr marL="1200150" lvl="1" indent="-742950">
              <a:buFont typeface="+mj-lt"/>
              <a:buAutoNum type="arabicPeriod"/>
            </a:pPr>
            <a:r>
              <a:rPr lang="en-US" sz="3600" dirty="0"/>
              <a:t>Dove = Gentleness</a:t>
            </a:r>
          </a:p>
          <a:p>
            <a:pPr marL="1200150" lvl="1" indent="-742950">
              <a:buFont typeface="+mj-lt"/>
              <a:buAutoNum type="arabicPeriod"/>
            </a:pPr>
            <a:r>
              <a:rPr lang="en-US" sz="3600" dirty="0"/>
              <a:t>Seal = Ownership</a:t>
            </a:r>
          </a:p>
          <a:p>
            <a:pPr marL="1200150" lvl="1" indent="-742950">
              <a:buFont typeface="+mj-lt"/>
              <a:buAutoNum type="arabicPeriod"/>
            </a:pPr>
            <a:r>
              <a:rPr lang="en-US" sz="3600" dirty="0"/>
              <a:t>Oil = Approval</a:t>
            </a:r>
          </a:p>
          <a:p>
            <a:pPr marL="1200150" lvl="1" indent="-742950">
              <a:buFont typeface="+mj-lt"/>
              <a:buAutoNum type="arabicPeriod"/>
            </a:pPr>
            <a:r>
              <a:rPr lang="en-US" sz="3600" dirty="0"/>
              <a:t>Fire = Purification</a:t>
            </a:r>
          </a:p>
          <a:p>
            <a:pPr marL="1200150" lvl="1" indent="-742950">
              <a:buFont typeface="+mj-lt"/>
              <a:buAutoNum type="arabicPeriod"/>
            </a:pPr>
            <a:r>
              <a:rPr lang="en-US" sz="3600" dirty="0"/>
              <a:t>Rain = Refreshing</a:t>
            </a:r>
          </a:p>
          <a:p>
            <a:pPr marL="1200150" lvl="1" indent="-742950">
              <a:buFont typeface="+mj-lt"/>
              <a:buAutoNum type="arabicPeriod"/>
            </a:pPr>
            <a:r>
              <a:rPr lang="en-US" sz="3600" dirty="0"/>
              <a:t>River = Abundance</a:t>
            </a:r>
          </a:p>
          <a:p>
            <a:pPr marL="1200150" lvl="1" indent="-742950">
              <a:buFont typeface="+mj-lt"/>
              <a:buAutoNum type="arabicPeriod"/>
            </a:pPr>
            <a:r>
              <a:rPr lang="en-US" sz="3600" dirty="0"/>
              <a:t>Water = Effectiveness</a:t>
            </a:r>
          </a:p>
          <a:p>
            <a:pPr lvl="2"/>
            <a:r>
              <a:rPr lang="en-US" sz="3600" dirty="0" smtClean="0"/>
              <a:t>John 3:5</a:t>
            </a:r>
          </a:p>
          <a:p>
            <a:pPr lvl="2"/>
            <a:r>
              <a:rPr lang="en-US" sz="3600" dirty="0" smtClean="0"/>
              <a:t>John </a:t>
            </a:r>
            <a:r>
              <a:rPr lang="en-US" sz="3600" dirty="0"/>
              <a:t>4:14</a:t>
            </a:r>
          </a:p>
          <a:p>
            <a:pPr marL="1200150" lvl="1" indent="-742950">
              <a:buFont typeface="+mj-lt"/>
              <a:buAutoNum type="arabicPeriod"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421016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u="sng" dirty="0"/>
              <a:t>Symbols of The Holy Spirit</a:t>
            </a:r>
            <a:endParaRPr lang="en-US" sz="66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11353800" cy="5486399"/>
          </a:xfrm>
        </p:spPr>
        <p:txBody>
          <a:bodyPr>
            <a:noAutofit/>
          </a:bodyPr>
          <a:lstStyle/>
          <a:p>
            <a:pPr marL="1200150" lvl="1" indent="-742950">
              <a:buFont typeface="+mj-lt"/>
              <a:buAutoNum type="arabicPeriod"/>
            </a:pPr>
            <a:r>
              <a:rPr lang="en-US" sz="3600" dirty="0"/>
              <a:t>Dove = Gentleness</a:t>
            </a:r>
          </a:p>
          <a:p>
            <a:pPr marL="1200150" lvl="1" indent="-742950">
              <a:buFont typeface="+mj-lt"/>
              <a:buAutoNum type="arabicPeriod"/>
            </a:pPr>
            <a:r>
              <a:rPr lang="en-US" sz="3600" dirty="0" smtClean="0"/>
              <a:t>Seal = Ownership</a:t>
            </a:r>
            <a:endParaRPr lang="en-US" sz="3600" dirty="0"/>
          </a:p>
          <a:p>
            <a:pPr marL="1200150" lvl="1" indent="-742950">
              <a:buFont typeface="+mj-lt"/>
              <a:buAutoNum type="arabicPeriod"/>
            </a:pPr>
            <a:r>
              <a:rPr lang="en-US" sz="3600" dirty="0" smtClean="0"/>
              <a:t>Oil = Approval</a:t>
            </a:r>
            <a:endParaRPr lang="en-US" sz="3600" dirty="0"/>
          </a:p>
          <a:p>
            <a:pPr marL="1200150" lvl="1" indent="-742950">
              <a:buFont typeface="+mj-lt"/>
              <a:buAutoNum type="arabicPeriod"/>
            </a:pPr>
            <a:r>
              <a:rPr lang="en-US" sz="3600" dirty="0" smtClean="0"/>
              <a:t>Fire = Purification</a:t>
            </a:r>
            <a:endParaRPr lang="en-US" sz="3600" dirty="0"/>
          </a:p>
          <a:p>
            <a:pPr marL="1200150" lvl="1" indent="-742950">
              <a:buFont typeface="+mj-lt"/>
              <a:buAutoNum type="arabicPeriod"/>
            </a:pPr>
            <a:r>
              <a:rPr lang="en-US" sz="3600" dirty="0" smtClean="0"/>
              <a:t>Rain = Refreshing</a:t>
            </a:r>
            <a:endParaRPr lang="en-US" sz="3600" dirty="0"/>
          </a:p>
          <a:p>
            <a:pPr marL="1200150" lvl="1" indent="-742950">
              <a:buFont typeface="+mj-lt"/>
              <a:buAutoNum type="arabicPeriod"/>
            </a:pPr>
            <a:r>
              <a:rPr lang="en-US" sz="3600" dirty="0" smtClean="0"/>
              <a:t>River = Abundance</a:t>
            </a:r>
            <a:endParaRPr lang="en-US" sz="3600" dirty="0"/>
          </a:p>
          <a:p>
            <a:pPr marL="1200150" lvl="1" indent="-742950">
              <a:buFont typeface="+mj-lt"/>
              <a:buAutoNum type="arabicPeriod"/>
            </a:pPr>
            <a:r>
              <a:rPr lang="en-US" sz="3600" dirty="0" smtClean="0"/>
              <a:t>Water = Effectiveness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752435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1279</TotalTime>
  <Words>178</Words>
  <Application>Microsoft Macintosh PowerPoint</Application>
  <PresentationFormat>Widescreen</PresentationFormat>
  <Paragraphs>59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Calibri</vt:lpstr>
      <vt:lpstr>Calibri Light</vt:lpstr>
      <vt:lpstr>Arial</vt:lpstr>
      <vt:lpstr>Office Theme</vt:lpstr>
      <vt:lpstr>PowerPoint Presentation</vt:lpstr>
      <vt:lpstr>Symbols of The Holy Spirit</vt:lpstr>
      <vt:lpstr>Symbols of The Holy Spirit</vt:lpstr>
      <vt:lpstr>Symbols of The Holy Spirit</vt:lpstr>
      <vt:lpstr>Symbols of The Holy Spirit</vt:lpstr>
      <vt:lpstr>Symbols of The Holy Spirit</vt:lpstr>
      <vt:lpstr>Symbols of The Holy Spirit</vt:lpstr>
      <vt:lpstr>Symbols of The Holy Spirit</vt:lpstr>
      <vt:lpstr>Symbols of The Holy Spirit</vt:lpstr>
      <vt:lpstr>PowerPoint Presentation</vt:lpstr>
    </vt:vector>
  </TitlesOfParts>
  <Company/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18</cp:revision>
  <dcterms:created xsi:type="dcterms:W3CDTF">2020-02-16T05:14:14Z</dcterms:created>
  <dcterms:modified xsi:type="dcterms:W3CDTF">2020-03-01T16:54:31Z</dcterms:modified>
</cp:coreProperties>
</file>