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85"/>
    <p:restoredTop sz="94614"/>
  </p:normalViewPr>
  <p:slideViewPr>
    <p:cSldViewPr snapToGrid="0" snapToObjects="1">
      <p:cViewPr varScale="1">
        <p:scale>
          <a:sx n="90" d="100"/>
          <a:sy n="90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22792-A952-3B46-BBDA-B0F35CA3B375}" type="datetimeFigureOut">
              <a:rPr lang="en-US" smtClean="0"/>
              <a:t>2/23/20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1EF67-DF9D-C14F-AFCC-AF6EEB0AA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73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5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4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5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9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2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1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9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08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4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3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D4297-CD75-064F-9E0F-91F0C1551F91}" type="datetimeFigureOut">
              <a:rPr lang="en-US" smtClean="0"/>
              <a:t>2/23/20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8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367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180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/>
              <a:t>The Seven Spirits of God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1353800" cy="5486399"/>
          </a:xfrm>
        </p:spPr>
        <p:txBody>
          <a:bodyPr>
            <a:normAutofit/>
          </a:bodyPr>
          <a:lstStyle/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Grace</a:t>
            </a:r>
          </a:p>
          <a:p>
            <a:pPr lvl="2"/>
            <a:r>
              <a:rPr lang="en-US" sz="3600" dirty="0" smtClean="0"/>
              <a:t>Saved by Grace – Ephesians 2:8-9</a:t>
            </a:r>
          </a:p>
          <a:p>
            <a:pPr lvl="2"/>
            <a:r>
              <a:rPr lang="en-US" sz="3600" dirty="0" smtClean="0"/>
              <a:t>Sustained by Grace – 2 Timothy 2:1</a:t>
            </a:r>
          </a:p>
        </p:txBody>
      </p:sp>
    </p:spTree>
    <p:extLst>
      <p:ext uri="{BB962C8B-B14F-4D97-AF65-F5344CB8AC3E}">
        <p14:creationId xmlns:p14="http://schemas.microsoft.com/office/powerpoint/2010/main" val="14476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/>
              <a:t>The Seven Spirits of God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1353800" cy="5486399"/>
          </a:xfrm>
        </p:spPr>
        <p:txBody>
          <a:bodyPr>
            <a:normAutofit/>
          </a:bodyPr>
          <a:lstStyle/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Grace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Life</a:t>
            </a:r>
          </a:p>
          <a:p>
            <a:pPr lvl="2"/>
            <a:r>
              <a:rPr lang="en-US" sz="3600" dirty="0" smtClean="0"/>
              <a:t>Creation – Genesis1:2</a:t>
            </a:r>
          </a:p>
          <a:p>
            <a:pPr lvl="2"/>
            <a:r>
              <a:rPr lang="en-US" sz="3600" dirty="0" smtClean="0"/>
              <a:t>Conversion – 2 Corinthians 5:17</a:t>
            </a:r>
          </a:p>
          <a:p>
            <a:pPr lvl="2"/>
            <a:r>
              <a:rPr lang="en-US" sz="3600" dirty="0" smtClean="0"/>
              <a:t>Confidence – Romans 8:2</a:t>
            </a:r>
          </a:p>
          <a:p>
            <a:pPr lvl="2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47474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/>
              <a:t>The Seven Spirits of God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1353800" cy="5486399"/>
          </a:xfrm>
        </p:spPr>
        <p:txBody>
          <a:bodyPr>
            <a:normAutofit/>
          </a:bodyPr>
          <a:lstStyle/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Grace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Life</a:t>
            </a:r>
            <a:endParaRPr lang="en-US" sz="3600" dirty="0"/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Adoption</a:t>
            </a:r>
          </a:p>
          <a:p>
            <a:pPr lvl="2"/>
            <a:r>
              <a:rPr lang="en-US" sz="3600" dirty="0" smtClean="0"/>
              <a:t>Spirit of Adoption – Romans 8:15</a:t>
            </a:r>
            <a:endParaRPr lang="en-US" sz="3600" dirty="0"/>
          </a:p>
          <a:p>
            <a:pPr lvl="2"/>
            <a:r>
              <a:rPr lang="en-US" sz="3600" dirty="0" smtClean="0"/>
              <a:t>Sincere Approach – Hebrews 4:16</a:t>
            </a:r>
          </a:p>
          <a:p>
            <a:pPr lvl="2"/>
            <a:r>
              <a:rPr lang="en-US" sz="3600" dirty="0" smtClean="0"/>
              <a:t>Spiritual </a:t>
            </a:r>
            <a:r>
              <a:rPr lang="en-US" sz="3600" dirty="0" smtClean="0"/>
              <a:t>Acceptance </a:t>
            </a:r>
            <a:r>
              <a:rPr lang="en-US" sz="3600" dirty="0" smtClean="0"/>
              <a:t>– Galatians 4:7</a:t>
            </a:r>
          </a:p>
        </p:txBody>
      </p:sp>
    </p:spTree>
    <p:extLst>
      <p:ext uri="{BB962C8B-B14F-4D97-AF65-F5344CB8AC3E}">
        <p14:creationId xmlns:p14="http://schemas.microsoft.com/office/powerpoint/2010/main" val="132681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/>
              <a:t>The Seven Spirits of God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1353800" cy="5486399"/>
          </a:xfrm>
        </p:spPr>
        <p:txBody>
          <a:bodyPr>
            <a:normAutofit/>
          </a:bodyPr>
          <a:lstStyle/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Grace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Life</a:t>
            </a:r>
            <a:endParaRPr lang="en-US" sz="3600" dirty="0"/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Adoption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Holiness</a:t>
            </a:r>
          </a:p>
          <a:p>
            <a:pPr lvl="2"/>
            <a:r>
              <a:rPr lang="en-US" sz="3600" dirty="0" smtClean="0"/>
              <a:t>Spirit of </a:t>
            </a:r>
            <a:r>
              <a:rPr lang="en-US" sz="3600" dirty="0" smtClean="0"/>
              <a:t>Burning </a:t>
            </a:r>
            <a:r>
              <a:rPr lang="en-US" sz="3600" dirty="0" smtClean="0"/>
              <a:t>– Isaiah 4:4</a:t>
            </a:r>
          </a:p>
          <a:p>
            <a:pPr lvl="2"/>
            <a:r>
              <a:rPr lang="en-US" sz="3600" dirty="0" smtClean="0"/>
              <a:t>The Spirit of </a:t>
            </a:r>
            <a:r>
              <a:rPr lang="en-US" sz="3600" dirty="0" smtClean="0"/>
              <a:t>Holiness </a:t>
            </a:r>
            <a:r>
              <a:rPr lang="en-US" sz="3600" dirty="0" smtClean="0"/>
              <a:t>– Romans 1:4</a:t>
            </a:r>
          </a:p>
        </p:txBody>
      </p:sp>
    </p:spTree>
    <p:extLst>
      <p:ext uri="{BB962C8B-B14F-4D97-AF65-F5344CB8AC3E}">
        <p14:creationId xmlns:p14="http://schemas.microsoft.com/office/powerpoint/2010/main" val="137666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/>
              <a:t>The Seven Spirits of God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1353800" cy="5486399"/>
          </a:xfrm>
        </p:spPr>
        <p:txBody>
          <a:bodyPr>
            <a:noAutofit/>
          </a:bodyPr>
          <a:lstStyle/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Grace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Life</a:t>
            </a:r>
            <a:endParaRPr lang="en-US" sz="3600" dirty="0"/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Adoption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Holiness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Supplication</a:t>
            </a:r>
            <a:r>
              <a:rPr lang="en-US" sz="3600" dirty="0"/>
              <a:t> </a:t>
            </a:r>
            <a:r>
              <a:rPr lang="en-US" sz="3600" dirty="0" smtClean="0"/>
              <a:t>– Romans 8:26-27</a:t>
            </a:r>
          </a:p>
          <a:p>
            <a:pPr lvl="2"/>
            <a:r>
              <a:rPr lang="en-US" sz="3600" dirty="0" smtClean="0"/>
              <a:t>Spirit – vs 26a</a:t>
            </a:r>
          </a:p>
          <a:p>
            <a:pPr lvl="2"/>
            <a:r>
              <a:rPr lang="en-US" sz="3600" dirty="0" smtClean="0"/>
              <a:t>Supernatural – vs 26b</a:t>
            </a:r>
          </a:p>
          <a:p>
            <a:pPr lvl="2"/>
            <a:r>
              <a:rPr lang="en-US" sz="3600" dirty="0" smtClean="0"/>
              <a:t>Searching – vs 27a</a:t>
            </a:r>
          </a:p>
          <a:p>
            <a:pPr lvl="2"/>
            <a:r>
              <a:rPr lang="en-US" sz="3600" dirty="0" smtClean="0"/>
              <a:t>Saints – vs 27b</a:t>
            </a:r>
          </a:p>
        </p:txBody>
      </p:sp>
    </p:spTree>
    <p:extLst>
      <p:ext uri="{BB962C8B-B14F-4D97-AF65-F5344CB8AC3E}">
        <p14:creationId xmlns:p14="http://schemas.microsoft.com/office/powerpoint/2010/main" val="214700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/>
              <a:t>The Seven Spirits of God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1353800" cy="5486399"/>
          </a:xfrm>
        </p:spPr>
        <p:txBody>
          <a:bodyPr>
            <a:noAutofit/>
          </a:bodyPr>
          <a:lstStyle/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Grace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Life</a:t>
            </a:r>
            <a:endParaRPr lang="en-US" sz="3600" dirty="0"/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Adoption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Holiness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Supplication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Truth</a:t>
            </a:r>
          </a:p>
          <a:p>
            <a:pPr lvl="2"/>
            <a:r>
              <a:rPr lang="en-US" sz="3600" dirty="0" smtClean="0"/>
              <a:t>Person of Truth – John 14:6</a:t>
            </a:r>
          </a:p>
          <a:p>
            <a:pPr lvl="2"/>
            <a:r>
              <a:rPr lang="en-US" sz="3600" dirty="0" smtClean="0"/>
              <a:t>Personality of </a:t>
            </a:r>
            <a:r>
              <a:rPr lang="en-US" sz="3600" dirty="0" smtClean="0"/>
              <a:t>The </a:t>
            </a:r>
            <a:r>
              <a:rPr lang="en-US" sz="3600" dirty="0" smtClean="0"/>
              <a:t>Truth – John 15:26</a:t>
            </a:r>
          </a:p>
          <a:p>
            <a:pPr lvl="2"/>
            <a:r>
              <a:rPr lang="en-US" sz="3600" dirty="0" smtClean="0"/>
              <a:t>Power of </a:t>
            </a:r>
            <a:r>
              <a:rPr lang="en-US" sz="3600" dirty="0" smtClean="0"/>
              <a:t>The </a:t>
            </a:r>
            <a:r>
              <a:rPr lang="en-US" sz="3600" dirty="0" smtClean="0"/>
              <a:t>Truth – John 8:26 &amp; 32</a:t>
            </a:r>
          </a:p>
        </p:txBody>
      </p:sp>
    </p:spTree>
    <p:extLst>
      <p:ext uri="{BB962C8B-B14F-4D97-AF65-F5344CB8AC3E}">
        <p14:creationId xmlns:p14="http://schemas.microsoft.com/office/powerpoint/2010/main" val="104427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/>
              <a:t>The Seven Spirits of God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1353800" cy="5486399"/>
          </a:xfrm>
        </p:spPr>
        <p:txBody>
          <a:bodyPr>
            <a:noAutofit/>
          </a:bodyPr>
          <a:lstStyle/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Grace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Life</a:t>
            </a:r>
            <a:endParaRPr lang="en-US" sz="3600" dirty="0"/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Adoption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Holiness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Supplication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Truth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Glory</a:t>
            </a:r>
          </a:p>
          <a:p>
            <a:pPr lvl="2"/>
            <a:r>
              <a:rPr lang="en-US" sz="3600" dirty="0" smtClean="0"/>
              <a:t>The Reproach – 1 Peter 4:14</a:t>
            </a:r>
          </a:p>
          <a:p>
            <a:pPr lvl="2"/>
            <a:r>
              <a:rPr lang="en-US" sz="3600" dirty="0" smtClean="0"/>
              <a:t>The Reckoning – Romans 8:18</a:t>
            </a:r>
          </a:p>
        </p:txBody>
      </p:sp>
    </p:spTree>
    <p:extLst>
      <p:ext uri="{BB962C8B-B14F-4D97-AF65-F5344CB8AC3E}">
        <p14:creationId xmlns:p14="http://schemas.microsoft.com/office/powerpoint/2010/main" val="142101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/>
              <a:t>The Seven Spirits of God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1353800" cy="5486399"/>
          </a:xfrm>
        </p:spPr>
        <p:txBody>
          <a:bodyPr>
            <a:noAutofit/>
          </a:bodyPr>
          <a:lstStyle/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Grace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Life</a:t>
            </a:r>
            <a:endParaRPr lang="en-US" sz="3600" dirty="0"/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Adoption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Holiness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Supplication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Truth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The Spirit of Glory</a:t>
            </a:r>
          </a:p>
        </p:txBody>
      </p:sp>
    </p:spTree>
    <p:extLst>
      <p:ext uri="{BB962C8B-B14F-4D97-AF65-F5344CB8AC3E}">
        <p14:creationId xmlns:p14="http://schemas.microsoft.com/office/powerpoint/2010/main" val="75243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286</Words>
  <Application>Microsoft Macintosh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PowerPoint Presentation</vt:lpstr>
      <vt:lpstr>The Seven Spirits of God</vt:lpstr>
      <vt:lpstr>The Seven Spirits of God</vt:lpstr>
      <vt:lpstr>The Seven Spirits of God</vt:lpstr>
      <vt:lpstr>The Seven Spirits of God</vt:lpstr>
      <vt:lpstr>The Seven Spirits of God</vt:lpstr>
      <vt:lpstr>The Seven Spirits of God</vt:lpstr>
      <vt:lpstr>The Seven Spirits of God</vt:lpstr>
      <vt:lpstr>The Seven Spirits of God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13</cp:revision>
  <dcterms:created xsi:type="dcterms:W3CDTF">2020-02-16T05:14:14Z</dcterms:created>
  <dcterms:modified xsi:type="dcterms:W3CDTF">2020-02-23T18:28:01Z</dcterms:modified>
</cp:coreProperties>
</file>