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85"/>
    <p:restoredTop sz="94614"/>
  </p:normalViewPr>
  <p:slideViewPr>
    <p:cSldViewPr snapToGrid="0" snapToObjects="1">
      <p:cViewPr varScale="1">
        <p:scale>
          <a:sx n="90" d="100"/>
          <a:sy n="90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2792-A952-3B46-BBDA-B0F35CA3B375}" type="datetimeFigureOut">
              <a:rPr lang="en-US" smtClean="0"/>
              <a:t>2/23/20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EF67-DF9D-C14F-AFCC-AF6EEB0AA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5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4297-CD75-064F-9E0F-91F0C1551F91}" type="datetimeFigureOut">
              <a:rPr lang="en-US" smtClean="0"/>
              <a:t>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80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lvl="2"/>
            <a:r>
              <a:rPr lang="en-US" sz="3600" dirty="0" smtClean="0"/>
              <a:t>Saved by Grace – Ephesians 2:8-9</a:t>
            </a:r>
          </a:p>
          <a:p>
            <a:pPr lvl="2"/>
            <a:r>
              <a:rPr lang="en-US" sz="3600" dirty="0" smtClean="0"/>
              <a:t>Sustained by Grace – 2 Timothy 2:1</a:t>
            </a:r>
          </a:p>
        </p:txBody>
      </p:sp>
    </p:spTree>
    <p:extLst>
      <p:ext uri="{BB962C8B-B14F-4D97-AF65-F5344CB8AC3E}">
        <p14:creationId xmlns:p14="http://schemas.microsoft.com/office/powerpoint/2010/main" val="1447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</a:p>
          <a:p>
            <a:pPr lvl="2"/>
            <a:r>
              <a:rPr lang="en-US" sz="3600" dirty="0" smtClean="0"/>
              <a:t>Creation – Genesis1:2</a:t>
            </a:r>
          </a:p>
          <a:p>
            <a:pPr lvl="2"/>
            <a:r>
              <a:rPr lang="en-US" sz="3600" dirty="0" smtClean="0"/>
              <a:t>Conversion – 2 Corinthians 5:17</a:t>
            </a:r>
          </a:p>
          <a:p>
            <a:pPr lvl="2"/>
            <a:r>
              <a:rPr lang="en-US" sz="3600" dirty="0" smtClean="0"/>
              <a:t>Confidence – Romans 8:2</a:t>
            </a:r>
          </a:p>
          <a:p>
            <a:pPr lvl="2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747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lvl="2"/>
            <a:r>
              <a:rPr lang="en-US" sz="3600" dirty="0" smtClean="0"/>
              <a:t>Spirit of Adoption – Romans 8:15</a:t>
            </a:r>
            <a:endParaRPr lang="en-US" sz="3600" dirty="0"/>
          </a:p>
          <a:p>
            <a:pPr lvl="2"/>
            <a:r>
              <a:rPr lang="en-US" sz="3600" dirty="0" smtClean="0"/>
              <a:t>Sincere Approach – Hebrews 4:16</a:t>
            </a:r>
          </a:p>
          <a:p>
            <a:pPr lvl="2"/>
            <a:r>
              <a:rPr lang="en-US" sz="3600" dirty="0" smtClean="0"/>
              <a:t>Spiritual </a:t>
            </a:r>
            <a:r>
              <a:rPr lang="en-US" sz="3600" dirty="0" smtClean="0"/>
              <a:t>Acceptance </a:t>
            </a:r>
            <a:r>
              <a:rPr lang="en-US" sz="3600" dirty="0" smtClean="0"/>
              <a:t>– Galatians 4:7</a:t>
            </a:r>
          </a:p>
        </p:txBody>
      </p:sp>
    </p:spTree>
    <p:extLst>
      <p:ext uri="{BB962C8B-B14F-4D97-AF65-F5344CB8AC3E}">
        <p14:creationId xmlns:p14="http://schemas.microsoft.com/office/powerpoint/2010/main" val="13268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Holiness</a:t>
            </a:r>
          </a:p>
          <a:p>
            <a:pPr lvl="2"/>
            <a:r>
              <a:rPr lang="en-US" sz="3600" dirty="0" smtClean="0"/>
              <a:t>Spirit of </a:t>
            </a:r>
            <a:r>
              <a:rPr lang="en-US" sz="3600" dirty="0" smtClean="0"/>
              <a:t>Burning </a:t>
            </a:r>
            <a:r>
              <a:rPr lang="en-US" sz="3600" dirty="0" smtClean="0"/>
              <a:t>– Isaiah 4:4</a:t>
            </a:r>
          </a:p>
          <a:p>
            <a:pPr lvl="2"/>
            <a:r>
              <a:rPr lang="en-US" sz="3600" dirty="0" smtClean="0"/>
              <a:t>The Spirit of </a:t>
            </a:r>
            <a:r>
              <a:rPr lang="en-US" sz="3600" dirty="0" smtClean="0"/>
              <a:t>Holiness </a:t>
            </a:r>
            <a:r>
              <a:rPr lang="en-US" sz="3600" dirty="0" smtClean="0"/>
              <a:t>– Romans 1:4</a:t>
            </a:r>
          </a:p>
        </p:txBody>
      </p:sp>
    </p:spTree>
    <p:extLst>
      <p:ext uri="{BB962C8B-B14F-4D97-AF65-F5344CB8AC3E}">
        <p14:creationId xmlns:p14="http://schemas.microsoft.com/office/powerpoint/2010/main" val="13766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Holiness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Supplication</a:t>
            </a:r>
            <a:r>
              <a:rPr lang="en-US" sz="3600" dirty="0"/>
              <a:t> </a:t>
            </a:r>
            <a:r>
              <a:rPr lang="en-US" sz="3600" dirty="0" smtClean="0"/>
              <a:t>– Romans 8:26-27</a:t>
            </a:r>
          </a:p>
          <a:p>
            <a:pPr lvl="2"/>
            <a:r>
              <a:rPr lang="en-US" sz="3600" dirty="0" smtClean="0"/>
              <a:t>Spirit – vs 26a</a:t>
            </a:r>
          </a:p>
          <a:p>
            <a:pPr lvl="2"/>
            <a:r>
              <a:rPr lang="en-US" sz="3600" dirty="0" smtClean="0"/>
              <a:t>Supernatural – vs 26b</a:t>
            </a:r>
          </a:p>
          <a:p>
            <a:pPr lvl="2"/>
            <a:r>
              <a:rPr lang="en-US" sz="3600" dirty="0" smtClean="0"/>
              <a:t>Searching – vs 27a</a:t>
            </a:r>
          </a:p>
          <a:p>
            <a:pPr lvl="2"/>
            <a:r>
              <a:rPr lang="en-US" sz="3600" dirty="0" smtClean="0"/>
              <a:t>Saints – vs 27b</a:t>
            </a:r>
          </a:p>
        </p:txBody>
      </p:sp>
    </p:spTree>
    <p:extLst>
      <p:ext uri="{BB962C8B-B14F-4D97-AF65-F5344CB8AC3E}">
        <p14:creationId xmlns:p14="http://schemas.microsoft.com/office/powerpoint/2010/main" val="21470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Holiness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Supplication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Truth</a:t>
            </a:r>
          </a:p>
          <a:p>
            <a:pPr lvl="2"/>
            <a:r>
              <a:rPr lang="en-US" sz="3600" dirty="0" smtClean="0"/>
              <a:t>Person of Truth – John 14:6</a:t>
            </a:r>
          </a:p>
          <a:p>
            <a:pPr lvl="2"/>
            <a:r>
              <a:rPr lang="en-US" sz="3600" dirty="0" smtClean="0"/>
              <a:t>Personality of </a:t>
            </a:r>
            <a:r>
              <a:rPr lang="en-US" sz="3600" dirty="0" smtClean="0"/>
              <a:t>The </a:t>
            </a:r>
            <a:r>
              <a:rPr lang="en-US" sz="3600" dirty="0" smtClean="0"/>
              <a:t>Truth – John 15:26</a:t>
            </a:r>
          </a:p>
          <a:p>
            <a:pPr lvl="2"/>
            <a:r>
              <a:rPr lang="en-US" sz="3600" dirty="0" smtClean="0"/>
              <a:t>Power of </a:t>
            </a:r>
            <a:r>
              <a:rPr lang="en-US" sz="3600" dirty="0" smtClean="0"/>
              <a:t>The </a:t>
            </a:r>
            <a:r>
              <a:rPr lang="en-US" sz="3600" dirty="0" smtClean="0"/>
              <a:t>Truth – John 8:26 &amp; 32</a:t>
            </a:r>
          </a:p>
        </p:txBody>
      </p:sp>
    </p:spTree>
    <p:extLst>
      <p:ext uri="{BB962C8B-B14F-4D97-AF65-F5344CB8AC3E}">
        <p14:creationId xmlns:p14="http://schemas.microsoft.com/office/powerpoint/2010/main" val="10442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Holiness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Supplication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Truth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Glory</a:t>
            </a:r>
          </a:p>
          <a:p>
            <a:pPr lvl="2"/>
            <a:r>
              <a:rPr lang="en-US" sz="3600" dirty="0" smtClean="0"/>
              <a:t>The Reproach – 1 Peter 4:14</a:t>
            </a:r>
          </a:p>
          <a:p>
            <a:pPr lvl="2"/>
            <a:r>
              <a:rPr lang="en-US" sz="3600" dirty="0" smtClean="0"/>
              <a:t>The Reckoning – Romans 8:18</a:t>
            </a:r>
          </a:p>
        </p:txBody>
      </p:sp>
    </p:spTree>
    <p:extLst>
      <p:ext uri="{BB962C8B-B14F-4D97-AF65-F5344CB8AC3E}">
        <p14:creationId xmlns:p14="http://schemas.microsoft.com/office/powerpoint/2010/main" val="142101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Seven Spirits of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Grace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Life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Adoption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Holiness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Supplication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Truth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Spirit of Glory</a:t>
            </a:r>
          </a:p>
        </p:txBody>
      </p:sp>
    </p:spTree>
    <p:extLst>
      <p:ext uri="{BB962C8B-B14F-4D97-AF65-F5344CB8AC3E}">
        <p14:creationId xmlns:p14="http://schemas.microsoft.com/office/powerpoint/2010/main" val="7524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286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PowerPoint Presentation</vt:lpstr>
      <vt:lpstr>The Seven Spirits of God</vt:lpstr>
      <vt:lpstr>The Seven Spirits of God</vt:lpstr>
      <vt:lpstr>The Seven Spirits of God</vt:lpstr>
      <vt:lpstr>The Seven Spirits of God</vt:lpstr>
      <vt:lpstr>The Seven Spirits of God</vt:lpstr>
      <vt:lpstr>The Seven Spirits of God</vt:lpstr>
      <vt:lpstr>The Seven Spirits of God</vt:lpstr>
      <vt:lpstr>The Seven Spirits of God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</cp:revision>
  <dcterms:created xsi:type="dcterms:W3CDTF">2020-02-16T05:14:14Z</dcterms:created>
  <dcterms:modified xsi:type="dcterms:W3CDTF">2020-02-23T18:28:01Z</dcterms:modified>
</cp:coreProperties>
</file>