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986"/>
    <p:restoredTop sz="94614"/>
  </p:normalViewPr>
  <p:slideViewPr>
    <p:cSldViewPr snapToGrid="0" snapToObjects="1">
      <p:cViewPr varScale="1">
        <p:scale>
          <a:sx n="83" d="100"/>
          <a:sy n="83" d="100"/>
        </p:scale>
        <p:origin x="21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2792-A952-3B46-BBDA-B0F35CA3B375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EF67-DF9D-C14F-AFCC-AF6EEB0AA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4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5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2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9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0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4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3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4297-CD75-064F-9E0F-91F0C1551F9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8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6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is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 lvl="1"/>
            <a:r>
              <a:rPr lang="en-US" sz="3600" dirty="0"/>
              <a:t>Eternal – Hebrews 9:14. </a:t>
            </a:r>
            <a:endParaRPr lang="en-US" sz="3600" dirty="0" smtClean="0"/>
          </a:p>
          <a:p>
            <a:pPr lvl="1"/>
            <a:r>
              <a:rPr lang="en-US" sz="3600" dirty="0" smtClean="0"/>
              <a:t>Omnipresent </a:t>
            </a:r>
            <a:r>
              <a:rPr lang="en-US" sz="3600" dirty="0"/>
              <a:t>– Psalm 139:7-12. </a:t>
            </a:r>
            <a:endParaRPr lang="en-US" sz="3600" dirty="0" smtClean="0"/>
          </a:p>
          <a:p>
            <a:pPr lvl="1"/>
            <a:r>
              <a:rPr lang="en-US" sz="3600" dirty="0" smtClean="0"/>
              <a:t>Omniscient </a:t>
            </a:r>
            <a:r>
              <a:rPr lang="en-US" sz="3600" dirty="0"/>
              <a:t>– 1 Corinthians 2:10. </a:t>
            </a:r>
            <a:endParaRPr lang="en-US" sz="3600" dirty="0" smtClean="0"/>
          </a:p>
          <a:p>
            <a:pPr lvl="1"/>
            <a:r>
              <a:rPr lang="en-US" sz="3600" dirty="0" smtClean="0"/>
              <a:t>Omnipotent </a:t>
            </a:r>
            <a:r>
              <a:rPr lang="en-US" sz="3600" dirty="0"/>
              <a:t>– Acts 10:38. </a:t>
            </a:r>
            <a:endParaRPr lang="en-US" sz="3600" dirty="0" smtClean="0"/>
          </a:p>
          <a:p>
            <a:pPr lvl="1"/>
            <a:r>
              <a:rPr lang="en-US" sz="3600" dirty="0" smtClean="0"/>
              <a:t>Holy </a:t>
            </a:r>
            <a:r>
              <a:rPr lang="en-US" sz="3600" dirty="0"/>
              <a:t>– 1 Corinthians 6:11; 1 Peter 1:2. </a:t>
            </a:r>
            <a:endParaRPr lang="en-US" sz="3600" dirty="0" smtClean="0"/>
          </a:p>
          <a:p>
            <a:pPr lvl="1"/>
            <a:r>
              <a:rPr lang="en-US" sz="3600" dirty="0" smtClean="0"/>
              <a:t>True </a:t>
            </a:r>
            <a:r>
              <a:rPr lang="en-US" sz="3600" dirty="0"/>
              <a:t>– John </a:t>
            </a:r>
            <a:r>
              <a:rPr lang="en-US" sz="3600" dirty="0" smtClean="0"/>
              <a:t>14:17, 1 </a:t>
            </a:r>
            <a:r>
              <a:rPr lang="en-US" sz="3600" dirty="0"/>
              <a:t>John </a:t>
            </a:r>
            <a:r>
              <a:rPr lang="en-US" sz="3600" dirty="0" smtClean="0"/>
              <a:t>5:6</a:t>
            </a:r>
          </a:p>
          <a:p>
            <a:pPr lvl="1"/>
            <a:r>
              <a:rPr lang="en-US" sz="3600" dirty="0" smtClean="0"/>
              <a:t>Self-existent, yet one with God and Christ – Romans 8:2, 2 Corinthians 3:3</a:t>
            </a:r>
          </a:p>
          <a:p>
            <a:pPr lvl="1"/>
            <a:r>
              <a:rPr lang="en-US" sz="3600" dirty="0" smtClean="0"/>
              <a:t>Glorious </a:t>
            </a:r>
            <a:r>
              <a:rPr lang="en-US" sz="3600" dirty="0"/>
              <a:t>– 1 Peter 4:14. </a:t>
            </a:r>
          </a:p>
        </p:txBody>
      </p:sp>
    </p:spTree>
    <p:extLst>
      <p:ext uri="{BB962C8B-B14F-4D97-AF65-F5344CB8AC3E}">
        <p14:creationId xmlns:p14="http://schemas.microsoft.com/office/powerpoint/2010/main" val="1447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and God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 lvl="1"/>
            <a:r>
              <a:rPr lang="en-US" sz="3600" dirty="0"/>
              <a:t>Spirit of God – Genesis 1:1-2; 1 Corinthians 3:16</a:t>
            </a:r>
          </a:p>
          <a:p>
            <a:pPr lvl="1"/>
            <a:r>
              <a:rPr lang="en-US" sz="3600" dirty="0"/>
              <a:t>Spirit of the Lord – Judges 3:10: Isaiah 11:2</a:t>
            </a:r>
          </a:p>
          <a:p>
            <a:pPr lvl="1"/>
            <a:r>
              <a:rPr lang="en-US" sz="3600" dirty="0"/>
              <a:t>His Spirit – Isaiah 48:16</a:t>
            </a:r>
          </a:p>
          <a:p>
            <a:pPr lvl="1"/>
            <a:r>
              <a:rPr lang="en-US" sz="3600" dirty="0"/>
              <a:t>My Spirit – Genesis 6:3</a:t>
            </a:r>
          </a:p>
          <a:p>
            <a:pPr lvl="1"/>
            <a:r>
              <a:rPr lang="en-US" sz="3600" dirty="0"/>
              <a:t>Your Spirit – Psalm 139:7</a:t>
            </a:r>
          </a:p>
          <a:p>
            <a:pPr lvl="1"/>
            <a:r>
              <a:rPr lang="en-US" sz="3600" dirty="0"/>
              <a:t>Your good Spirit – Nehemiah 9:20</a:t>
            </a:r>
          </a:p>
          <a:p>
            <a:pPr lvl="1"/>
            <a:r>
              <a:rPr lang="en-US" sz="3600" dirty="0"/>
              <a:t>The </a:t>
            </a:r>
            <a:r>
              <a:rPr lang="en-US" sz="3600" dirty="0" smtClean="0"/>
              <a:t>Holy </a:t>
            </a:r>
            <a:r>
              <a:rPr lang="en-US" sz="3600" dirty="0"/>
              <a:t>S</a:t>
            </a:r>
            <a:r>
              <a:rPr lang="en-US" sz="3600" dirty="0" smtClean="0"/>
              <a:t>pirit </a:t>
            </a:r>
            <a:r>
              <a:rPr lang="en-US" sz="3600" dirty="0"/>
              <a:t>– Psalm </a:t>
            </a:r>
            <a:r>
              <a:rPr lang="en-US" sz="3600" dirty="0" smtClean="0"/>
              <a:t>51:11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86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The Holy Spirit and God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/>
          </a:bodyPr>
          <a:lstStyle/>
          <a:p>
            <a:pPr lvl="1"/>
            <a:r>
              <a:rPr lang="en-US" sz="3600" dirty="0"/>
              <a:t>Spirit of the Lord God – Isaiah 61:1</a:t>
            </a:r>
          </a:p>
          <a:p>
            <a:pPr lvl="1"/>
            <a:r>
              <a:rPr lang="en-US" sz="3600" dirty="0"/>
              <a:t>Spirit of your Father – Matthew 10:20</a:t>
            </a:r>
          </a:p>
          <a:p>
            <a:pPr lvl="1"/>
            <a:r>
              <a:rPr lang="en-US" sz="3600" dirty="0"/>
              <a:t>Spirit of the Lord – Luke 4:18</a:t>
            </a:r>
          </a:p>
          <a:p>
            <a:pPr lvl="1"/>
            <a:r>
              <a:rPr lang="en-US" sz="3600" dirty="0"/>
              <a:t>Spirit of Him – Romans 8:11</a:t>
            </a:r>
          </a:p>
          <a:p>
            <a:pPr lvl="1"/>
            <a:r>
              <a:rPr lang="en-US" sz="3600" dirty="0"/>
              <a:t>Spirit of our God – 1 Corinthians 6:11</a:t>
            </a:r>
          </a:p>
          <a:p>
            <a:pPr lvl="1"/>
            <a:r>
              <a:rPr lang="en-US" sz="3600" dirty="0"/>
              <a:t>Spirit of the living God – 2 Corinthians 3:3</a:t>
            </a:r>
          </a:p>
          <a:p>
            <a:pPr lvl="1"/>
            <a:r>
              <a:rPr lang="en-US" sz="3600" dirty="0"/>
              <a:t>Holy Spirit of God – Ephesians 4:30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0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/>
              <a:t>The Holy Spirit and </a:t>
            </a:r>
            <a:r>
              <a:rPr lang="en-US" sz="6600" b="1" u="sng" dirty="0" smtClean="0"/>
              <a:t>God’s Son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/>
          </a:bodyPr>
          <a:lstStyle/>
          <a:p>
            <a:pPr lvl="1"/>
            <a:r>
              <a:rPr lang="en-US" sz="3600" dirty="0" smtClean="0"/>
              <a:t>The </a:t>
            </a:r>
            <a:r>
              <a:rPr lang="en-US" sz="3600" dirty="0"/>
              <a:t>Spirit of His Son – Galatians </a:t>
            </a:r>
            <a:r>
              <a:rPr lang="en-US" sz="3600" dirty="0" smtClean="0"/>
              <a:t>4:6, John 1:12</a:t>
            </a:r>
            <a:endParaRPr lang="en-US" sz="3600" dirty="0"/>
          </a:p>
          <a:p>
            <a:pPr lvl="2"/>
            <a:r>
              <a:rPr lang="en-US" sz="3600"/>
              <a:t>The </a:t>
            </a:r>
            <a:r>
              <a:rPr lang="en-US" sz="3600" smtClean="0"/>
              <a:t>Spirit </a:t>
            </a:r>
            <a:endParaRPr lang="en-US" sz="3600" dirty="0" smtClean="0"/>
          </a:p>
          <a:p>
            <a:pPr lvl="2"/>
            <a:r>
              <a:rPr lang="en-US" sz="3600" dirty="0" smtClean="0"/>
              <a:t>The Son</a:t>
            </a:r>
          </a:p>
          <a:p>
            <a:pPr lvl="1"/>
            <a:r>
              <a:rPr lang="en-US" sz="3600" dirty="0" smtClean="0"/>
              <a:t>The Spirit of Christ – Romans 8:9. 2 Corinthians 5:17</a:t>
            </a:r>
          </a:p>
          <a:p>
            <a:pPr lvl="2"/>
            <a:r>
              <a:rPr lang="en-US" sz="3600" dirty="0" smtClean="0"/>
              <a:t>Dwelling </a:t>
            </a:r>
            <a:r>
              <a:rPr lang="en-US" sz="3600" dirty="0"/>
              <a:t>in the </a:t>
            </a:r>
            <a:r>
              <a:rPr lang="en-US" sz="3600" dirty="0" smtClean="0"/>
              <a:t>Spirit</a:t>
            </a:r>
          </a:p>
          <a:p>
            <a:pPr lvl="2"/>
            <a:r>
              <a:rPr lang="en-US" sz="3600" dirty="0" smtClean="0"/>
              <a:t>Spirit dwelling in us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78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5236</TotalTime>
  <Words>214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PowerPoint Presentation</vt:lpstr>
      <vt:lpstr>The Holy Spirit is God</vt:lpstr>
      <vt:lpstr>The Holy Spirit and God</vt:lpstr>
      <vt:lpstr>The Holy Spirit and God</vt:lpstr>
      <vt:lpstr>The Holy Spirit and God’s Son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2020-02-16T05:14:14Z</dcterms:created>
  <dcterms:modified xsi:type="dcterms:W3CDTF">2020-02-20T00:01:56Z</dcterms:modified>
</cp:coreProperties>
</file>