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261" r:id="rId4"/>
    <p:sldId id="265" r:id="rId5"/>
    <p:sldId id="264" r:id="rId6"/>
    <p:sldId id="263" r:id="rId7"/>
    <p:sldId id="268" r:id="rId8"/>
    <p:sldId id="269" r:id="rId9"/>
    <p:sldId id="262" r:id="rId10"/>
    <p:sldId id="270" r:id="rId11"/>
    <p:sldId id="266" r:id="rId12"/>
    <p:sldId id="267" r:id="rId13"/>
    <p:sldId id="271" r:id="rId14"/>
    <p:sldId id="272" r:id="rId15"/>
    <p:sldId id="273" r:id="rId16"/>
    <p:sldId id="274" r:id="rId17"/>
    <p:sldId id="275" r:id="rId18"/>
    <p:sldId id="276" r:id="rId19"/>
    <p:sldId id="278" r:id="rId20"/>
    <p:sldId id="277"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AE8BB-639F-4847-94C9-A5415F78D9DE}" v="33" dt="2020-01-19T07:18:33.6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71" d="100"/>
          <a:sy n="71" d="100"/>
        </p:scale>
        <p:origin x="711"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35B315-A278-435C-AC3C-BCA6BA8D0FA7}" type="datetimeFigureOut">
              <a:rPr lang="en-US" smtClean="0"/>
              <a:t>1/19/2020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1A3A0-BD61-4148-99D7-C0B35901651F}" type="slidenum">
              <a:rPr lang="en-US" smtClean="0"/>
              <a:t>‹#›</a:t>
            </a:fld>
            <a:endParaRPr lang="en-US"/>
          </a:p>
        </p:txBody>
      </p:sp>
    </p:spTree>
    <p:extLst>
      <p:ext uri="{BB962C8B-B14F-4D97-AF65-F5344CB8AC3E}">
        <p14:creationId xmlns:p14="http://schemas.microsoft.com/office/powerpoint/2010/main" val="49468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574932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4235658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3621219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115597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88889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776972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6203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27813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364931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4035957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815367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837172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3021612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015AD3-B6F5-43A7-ACD7-4114972DF999}"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124637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21A36-8D97-4A1A-A5E8-D72F292115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FF80AB-0D19-44DB-8C72-690BD3B252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9BFDA3-49DD-4729-ADD9-25E246492934}"/>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5" name="Footer Placeholder 4">
            <a:extLst>
              <a:ext uri="{FF2B5EF4-FFF2-40B4-BE49-F238E27FC236}">
                <a16:creationId xmlns:a16="http://schemas.microsoft.com/office/drawing/2014/main" id="{F53E18E2-847D-4B10-89BD-D9E402207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F2FC44-796C-4E6F-BC8A-1768C236CCDD}"/>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3643778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15C47-C922-495F-B35D-C46A4C0104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561AD-33C2-4562-B862-4C9FF910F5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810BCE-3590-42B9-8D88-D6657211491B}"/>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5" name="Footer Placeholder 4">
            <a:extLst>
              <a:ext uri="{FF2B5EF4-FFF2-40B4-BE49-F238E27FC236}">
                <a16:creationId xmlns:a16="http://schemas.microsoft.com/office/drawing/2014/main" id="{7C6FE483-DA47-4B83-B572-1F5990E763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56F053-DFBA-4480-B431-235AEC86514D}"/>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1188451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8F7A22-BC42-48FF-8366-C6618C11E7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9ED7D2-8AE0-4113-9176-2A1B3C2A98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2CB9D4-2817-431D-9B7A-3313C6346FD9}"/>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5" name="Footer Placeholder 4">
            <a:extLst>
              <a:ext uri="{FF2B5EF4-FFF2-40B4-BE49-F238E27FC236}">
                <a16:creationId xmlns:a16="http://schemas.microsoft.com/office/drawing/2014/main" id="{F9D343A8-663B-4302-972B-20C5E91A45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AD668-3949-4DE8-B6FD-BC4EE05280DE}"/>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2909470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stonesgreytitle"/>
          <p:cNvPicPr>
            <a:picLocks noChangeAspect="1" noChangeArrowheads="1"/>
          </p:cNvPicPr>
          <p:nvPr userDrawn="1"/>
        </p:nvPicPr>
        <p:blipFill>
          <a:blip r:embed="rId2">
            <a:extLst>
              <a:ext uri="{28A0092B-C50C-407E-A947-70E740481C1C}">
                <a14:useLocalDpi xmlns:a14="http://schemas.microsoft.com/office/drawing/2010/main" val="0"/>
              </a:ext>
            </a:extLst>
          </a:blip>
          <a:srcRect l="12500" t="20677" r="12500" b="4323"/>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8976785" y="6259513"/>
            <a:ext cx="288078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sz="1800" b="1">
                <a:solidFill>
                  <a:schemeClr val="bg1"/>
                </a:solidFill>
              </a:rPr>
              <a:t>your name</a:t>
            </a:r>
            <a:endParaRPr lang="en-US" altLang="en-US" sz="1800" b="1">
              <a:solidFill>
                <a:schemeClr val="bg1"/>
              </a:solidFill>
            </a:endParaRPr>
          </a:p>
        </p:txBody>
      </p:sp>
      <p:sp>
        <p:nvSpPr>
          <p:cNvPr id="6146" name="Rectangle 2"/>
          <p:cNvSpPr>
            <a:spLocks noGrp="1" noChangeArrowheads="1"/>
          </p:cNvSpPr>
          <p:nvPr>
            <p:ph type="ctrTitle"/>
          </p:nvPr>
        </p:nvSpPr>
        <p:spPr>
          <a:xfrm>
            <a:off x="0" y="2130426"/>
            <a:ext cx="12192000" cy="1470025"/>
          </a:xfrm>
        </p:spPr>
        <p:txBody>
          <a:bodyPr/>
          <a:lstStyle>
            <a:lvl1pPr>
              <a:defRPr sz="8800" b="1"/>
            </a:lvl1pPr>
          </a:lstStyle>
          <a:p>
            <a:pPr lvl="0"/>
            <a:r>
              <a:rPr lang="en-US" altLang="en-US" noProof="0"/>
              <a:t>Click to edit Master title style</a:t>
            </a:r>
          </a:p>
        </p:txBody>
      </p:sp>
      <p:sp>
        <p:nvSpPr>
          <p:cNvPr id="6147" name="Rectangle 3"/>
          <p:cNvSpPr>
            <a:spLocks noGrp="1" noChangeArrowheads="1"/>
          </p:cNvSpPr>
          <p:nvPr>
            <p:ph type="subTitle" idx="1"/>
          </p:nvPr>
        </p:nvSpPr>
        <p:spPr>
          <a:xfrm>
            <a:off x="1828800" y="4365626"/>
            <a:ext cx="8534400" cy="1273175"/>
          </a:xfrm>
        </p:spPr>
        <p:txBody>
          <a:bodyPr/>
          <a:lstStyle>
            <a:lvl1pPr marL="0" indent="0" algn="ctr">
              <a:buFontTx/>
              <a:buNone/>
              <a:defRPr sz="4800" b="1"/>
            </a:lvl1pPr>
          </a:lstStyle>
          <a:p>
            <a:pPr lvl="0"/>
            <a:r>
              <a:rPr lang="en-US" altLang="en-US" noProof="0"/>
              <a:t>Click to edit Master subtitle style</a:t>
            </a:r>
          </a:p>
        </p:txBody>
      </p:sp>
      <p:sp>
        <p:nvSpPr>
          <p:cNvPr id="6" name="Rectangle 4"/>
          <p:cNvSpPr>
            <a:spLocks noGrp="1" noChangeArrowheads="1"/>
          </p:cNvSpPr>
          <p:nvPr>
            <p:ph type="dt" sz="half" idx="10"/>
          </p:nvPr>
        </p:nvSpPr>
        <p:spPr>
          <a:xfrm>
            <a:off x="609600" y="6205538"/>
            <a:ext cx="28448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1"/>
          </p:nvPr>
        </p:nvSpPr>
        <p:spPr>
          <a:xfrm>
            <a:off x="5327651" y="6205538"/>
            <a:ext cx="2844800" cy="476250"/>
          </a:xfrm>
        </p:spPr>
        <p:txBody>
          <a:bodyPr/>
          <a:lstStyle>
            <a:lvl1pPr>
              <a:defRPr smtClean="0"/>
            </a:lvl1pPr>
          </a:lstStyle>
          <a:p>
            <a:pPr>
              <a:defRPr/>
            </a:pPr>
            <a:fld id="{876399A1-5CAA-44FF-B6FC-7A987C25CD97}" type="slidenum">
              <a:rPr lang="en-US" altLang="en-US"/>
              <a:pPr>
                <a:defRPr/>
              </a:pPr>
              <a:t>‹#›</a:t>
            </a:fld>
            <a:endParaRPr lang="en-US" altLang="en-US"/>
          </a:p>
        </p:txBody>
      </p:sp>
    </p:spTree>
    <p:extLst>
      <p:ext uri="{BB962C8B-B14F-4D97-AF65-F5344CB8AC3E}">
        <p14:creationId xmlns:p14="http://schemas.microsoft.com/office/powerpoint/2010/main" val="337535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A46F79B-FEF4-408C-874E-6575F6A68526}" type="slidenum">
              <a:rPr lang="en-US" altLang="en-US"/>
              <a:pPr>
                <a:defRPr/>
              </a:pPr>
              <a:t>‹#›</a:t>
            </a:fld>
            <a:endParaRPr lang="en-US" altLang="en-US"/>
          </a:p>
        </p:txBody>
      </p:sp>
    </p:spTree>
    <p:extLst>
      <p:ext uri="{BB962C8B-B14F-4D97-AF65-F5344CB8AC3E}">
        <p14:creationId xmlns:p14="http://schemas.microsoft.com/office/powerpoint/2010/main" val="2319647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8E99E8E-FAD4-4321-81EA-317D6F761BBB}" type="slidenum">
              <a:rPr lang="en-US" altLang="en-US"/>
              <a:pPr>
                <a:defRPr/>
              </a:pPr>
              <a:t>‹#›</a:t>
            </a:fld>
            <a:endParaRPr lang="en-US" altLang="en-US"/>
          </a:p>
        </p:txBody>
      </p:sp>
    </p:spTree>
    <p:extLst>
      <p:ext uri="{BB962C8B-B14F-4D97-AF65-F5344CB8AC3E}">
        <p14:creationId xmlns:p14="http://schemas.microsoft.com/office/powerpoint/2010/main" val="3199503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2284" y="1700213"/>
            <a:ext cx="5232400" cy="4425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347885" y="1700213"/>
            <a:ext cx="5234516" cy="4425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1BC91700-90CD-42BD-8015-43DCD2E89661}" type="slidenum">
              <a:rPr lang="en-US" altLang="en-US"/>
              <a:pPr>
                <a:defRPr/>
              </a:pPr>
              <a:t>‹#›</a:t>
            </a:fld>
            <a:endParaRPr lang="en-US" altLang="en-US"/>
          </a:p>
        </p:txBody>
      </p:sp>
    </p:spTree>
    <p:extLst>
      <p:ext uri="{BB962C8B-B14F-4D97-AF65-F5344CB8AC3E}">
        <p14:creationId xmlns:p14="http://schemas.microsoft.com/office/powerpoint/2010/main" val="94528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F7D17C8F-8BB1-41DD-BDBA-3E9B13F04369}" type="slidenum">
              <a:rPr lang="en-US" altLang="en-US"/>
              <a:pPr>
                <a:defRPr/>
              </a:pPr>
              <a:t>‹#›</a:t>
            </a:fld>
            <a:endParaRPr lang="en-US" altLang="en-US"/>
          </a:p>
        </p:txBody>
      </p:sp>
    </p:spTree>
    <p:extLst>
      <p:ext uri="{BB962C8B-B14F-4D97-AF65-F5344CB8AC3E}">
        <p14:creationId xmlns:p14="http://schemas.microsoft.com/office/powerpoint/2010/main" val="1177064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E63D0578-7B22-42D3-9893-AD1F98966DA1}" type="slidenum">
              <a:rPr lang="en-US" altLang="en-US"/>
              <a:pPr>
                <a:defRPr/>
              </a:pPr>
              <a:t>‹#›</a:t>
            </a:fld>
            <a:endParaRPr lang="en-US" altLang="en-US"/>
          </a:p>
        </p:txBody>
      </p:sp>
    </p:spTree>
    <p:extLst>
      <p:ext uri="{BB962C8B-B14F-4D97-AF65-F5344CB8AC3E}">
        <p14:creationId xmlns:p14="http://schemas.microsoft.com/office/powerpoint/2010/main" val="13981782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EC4A1B52-09DF-4141-8563-8463A05E85D9}" type="slidenum">
              <a:rPr lang="en-US" altLang="en-US"/>
              <a:pPr>
                <a:defRPr/>
              </a:pPr>
              <a:t>‹#›</a:t>
            </a:fld>
            <a:endParaRPr lang="en-US" altLang="en-US"/>
          </a:p>
        </p:txBody>
      </p:sp>
    </p:spTree>
    <p:extLst>
      <p:ext uri="{BB962C8B-B14F-4D97-AF65-F5344CB8AC3E}">
        <p14:creationId xmlns:p14="http://schemas.microsoft.com/office/powerpoint/2010/main" val="19500312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EC30DD6A-D82F-4FEE-AAE4-1A775FFFB8A6}" type="slidenum">
              <a:rPr lang="en-US" altLang="en-US"/>
              <a:pPr>
                <a:defRPr/>
              </a:pPr>
              <a:t>‹#›</a:t>
            </a:fld>
            <a:endParaRPr lang="en-US" altLang="en-US"/>
          </a:p>
        </p:txBody>
      </p:sp>
    </p:spTree>
    <p:extLst>
      <p:ext uri="{BB962C8B-B14F-4D97-AF65-F5344CB8AC3E}">
        <p14:creationId xmlns:p14="http://schemas.microsoft.com/office/powerpoint/2010/main" val="63244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B18A6-8435-42F0-B176-E9F8D35892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ACD54F-B0C4-4094-9BD0-6E3E5EEA7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FEFD4-EDEE-44F4-B8A1-7C6A2A82539F}"/>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5" name="Footer Placeholder 4">
            <a:extLst>
              <a:ext uri="{FF2B5EF4-FFF2-40B4-BE49-F238E27FC236}">
                <a16:creationId xmlns:a16="http://schemas.microsoft.com/office/drawing/2014/main" id="{8E429164-D903-4B11-B1C6-8BC7E33DC8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43CA0A-598B-4276-A209-6D95F6E65FCA}"/>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3381811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171BC4-4B00-4297-904A-1EF154739BBA}" type="slidenum">
              <a:rPr lang="en-US" altLang="en-US"/>
              <a:pPr>
                <a:defRPr/>
              </a:pPr>
              <a:t>‹#›</a:t>
            </a:fld>
            <a:endParaRPr lang="en-US" altLang="en-US"/>
          </a:p>
        </p:txBody>
      </p:sp>
    </p:spTree>
    <p:extLst>
      <p:ext uri="{BB962C8B-B14F-4D97-AF65-F5344CB8AC3E}">
        <p14:creationId xmlns:p14="http://schemas.microsoft.com/office/powerpoint/2010/main" val="2883621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95851E3-FF6E-406E-8A21-079965C2CBBB}" type="slidenum">
              <a:rPr lang="en-US" altLang="en-US"/>
              <a:pPr>
                <a:defRPr/>
              </a:pPr>
              <a:t>‹#›</a:t>
            </a:fld>
            <a:endParaRPr lang="en-US" altLang="en-US"/>
          </a:p>
        </p:txBody>
      </p:sp>
    </p:spTree>
    <p:extLst>
      <p:ext uri="{BB962C8B-B14F-4D97-AF65-F5344CB8AC3E}">
        <p14:creationId xmlns:p14="http://schemas.microsoft.com/office/powerpoint/2010/main" val="3683429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D6076A3-BC92-4809-B2B3-C1984CA365C9}" type="slidenum">
              <a:rPr lang="en-US" altLang="en-US"/>
              <a:pPr>
                <a:defRPr/>
              </a:pPr>
              <a:t>‹#›</a:t>
            </a:fld>
            <a:endParaRPr lang="en-US" altLang="en-US"/>
          </a:p>
        </p:txBody>
      </p:sp>
    </p:spTree>
    <p:extLst>
      <p:ext uri="{BB962C8B-B14F-4D97-AF65-F5344CB8AC3E}">
        <p14:creationId xmlns:p14="http://schemas.microsoft.com/office/powerpoint/2010/main" val="794409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282700"/>
          </a:xfrm>
        </p:spPr>
        <p:txBody>
          <a:bodyPr/>
          <a:lstStyle/>
          <a:p>
            <a:r>
              <a:rPr lang="en-US"/>
              <a:t>Click to edit Master title style</a:t>
            </a:r>
            <a:endParaRPr lang="en-GB"/>
          </a:p>
        </p:txBody>
      </p:sp>
      <p:sp>
        <p:nvSpPr>
          <p:cNvPr id="3" name="Chart Placeholder 2"/>
          <p:cNvSpPr>
            <a:spLocks noGrp="1"/>
          </p:cNvSpPr>
          <p:nvPr>
            <p:ph type="chart" idx="1"/>
          </p:nvPr>
        </p:nvSpPr>
        <p:spPr>
          <a:xfrm>
            <a:off x="912285" y="1700213"/>
            <a:ext cx="10670116" cy="4425950"/>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281FC66-3425-481D-956A-894FBAA69A69}" type="slidenum">
              <a:rPr lang="en-US" altLang="en-US"/>
              <a:pPr>
                <a:defRPr/>
              </a:pPr>
              <a:t>‹#›</a:t>
            </a:fld>
            <a:endParaRPr lang="en-US" altLang="en-US"/>
          </a:p>
        </p:txBody>
      </p:sp>
    </p:spTree>
    <p:extLst>
      <p:ext uri="{BB962C8B-B14F-4D97-AF65-F5344CB8AC3E}">
        <p14:creationId xmlns:p14="http://schemas.microsoft.com/office/powerpoint/2010/main" val="3432979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2827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912284" y="1700213"/>
            <a:ext cx="5232400" cy="4425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347885" y="1700213"/>
            <a:ext cx="5234516" cy="4425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AD8253A-97E7-47EA-B3BE-486A62686E62}" type="slidenum">
              <a:rPr lang="en-US" altLang="en-US"/>
              <a:pPr>
                <a:defRPr/>
              </a:pPr>
              <a:t>‹#›</a:t>
            </a:fld>
            <a:endParaRPr lang="en-US" altLang="en-US"/>
          </a:p>
        </p:txBody>
      </p:sp>
    </p:spTree>
    <p:extLst>
      <p:ext uri="{BB962C8B-B14F-4D97-AF65-F5344CB8AC3E}">
        <p14:creationId xmlns:p14="http://schemas.microsoft.com/office/powerpoint/2010/main" val="240616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1D808-5310-44CD-B80C-F16FA8223E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4A00F3-5424-4A3D-BC0B-DB1F5E5377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742BF4-4933-4053-A978-ABA3AD7D3400}"/>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5" name="Footer Placeholder 4">
            <a:extLst>
              <a:ext uri="{FF2B5EF4-FFF2-40B4-BE49-F238E27FC236}">
                <a16:creationId xmlns:a16="http://schemas.microsoft.com/office/drawing/2014/main" id="{9999CE47-BFFE-459F-993F-3EF7F3A9B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5FF94-FB0D-46CA-954A-7BBD924856EC}"/>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76270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1FECB-01E5-44ED-888F-2D0EAD34E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178AB8-9BCA-47A0-8C59-2897048F69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7E879F-9DFA-4E05-84EA-4DF0E340E1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B8C997-B4FE-4AD9-A80B-C2B4A53E6C11}"/>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6" name="Footer Placeholder 5">
            <a:extLst>
              <a:ext uri="{FF2B5EF4-FFF2-40B4-BE49-F238E27FC236}">
                <a16:creationId xmlns:a16="http://schemas.microsoft.com/office/drawing/2014/main" id="{DE7FFE48-A88A-467E-A93E-01616B6834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720520-F781-422C-9F3D-40ADC1739F9B}"/>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320412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EFA30-EC00-4A6D-B42C-670E094FE3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151ACF-62AA-40E6-8497-FCF4A6EC35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A692B0-61F9-4507-9EAF-EDB0B447F7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2C5153-6A74-40FB-87D7-2B505842FD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C4A626-B82D-4307-9D7A-3515842DB0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1E5253-A77E-4244-8271-82C57B983103}"/>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8" name="Footer Placeholder 7">
            <a:extLst>
              <a:ext uri="{FF2B5EF4-FFF2-40B4-BE49-F238E27FC236}">
                <a16:creationId xmlns:a16="http://schemas.microsoft.com/office/drawing/2014/main" id="{8F6AC633-E0EE-40A6-8039-81C9748347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FEF1A2-D31E-465E-8631-908F8EC2DF5F}"/>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103304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E889F-5873-4E18-9D99-96D6805DD0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DEE55E-975B-4AA0-9332-7064AB47E500}"/>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4" name="Footer Placeholder 3">
            <a:extLst>
              <a:ext uri="{FF2B5EF4-FFF2-40B4-BE49-F238E27FC236}">
                <a16:creationId xmlns:a16="http://schemas.microsoft.com/office/drawing/2014/main" id="{1332CEAA-CBFF-4A0B-89E5-609CC32308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5BEA5E-4BF2-4129-9271-7CE2C9EF2A07}"/>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241785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75CF9A-7DB2-49BB-9BAC-CA71831F5F08}"/>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3" name="Footer Placeholder 2">
            <a:extLst>
              <a:ext uri="{FF2B5EF4-FFF2-40B4-BE49-F238E27FC236}">
                <a16:creationId xmlns:a16="http://schemas.microsoft.com/office/drawing/2014/main" id="{7E9AAB4D-D0AF-400F-9B4A-F610AC15C3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78127A-A93F-4AFC-A679-0178024F80FF}"/>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9468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3D518-35E0-4352-997E-C6129333AC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240E38-A16C-43A2-A293-A606A79B68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435D57-9FC5-492A-A035-4E999ECF91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2F072D-2990-41A2-9172-F37D2F2FC35A}"/>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6" name="Footer Placeholder 5">
            <a:extLst>
              <a:ext uri="{FF2B5EF4-FFF2-40B4-BE49-F238E27FC236}">
                <a16:creationId xmlns:a16="http://schemas.microsoft.com/office/drawing/2014/main" id="{2BA3885E-624F-44E0-B54C-E48642CF87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D6D357-F8B9-4F82-BF79-CB8E09E9A750}"/>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2136273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5DC6A-20A6-470D-80E2-78F2D81215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8077E7-3C1F-462F-BE4D-450C11D7DD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B6DE7C-6592-4359-85C0-DD1FB1AFD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BF8E0A-B578-4650-AE51-D0BE527DB5CA}"/>
              </a:ext>
            </a:extLst>
          </p:cNvPr>
          <p:cNvSpPr>
            <a:spLocks noGrp="1"/>
          </p:cNvSpPr>
          <p:nvPr>
            <p:ph type="dt" sz="half" idx="10"/>
          </p:nvPr>
        </p:nvSpPr>
        <p:spPr/>
        <p:txBody>
          <a:bodyPr/>
          <a:lstStyle/>
          <a:p>
            <a:fld id="{0C133E85-1998-46B4-B06A-08D0319440AF}" type="datetimeFigureOut">
              <a:rPr lang="en-US" smtClean="0"/>
              <a:t>1/19/2020</a:t>
            </a:fld>
            <a:endParaRPr lang="en-US"/>
          </a:p>
        </p:txBody>
      </p:sp>
      <p:sp>
        <p:nvSpPr>
          <p:cNvPr id="6" name="Footer Placeholder 5">
            <a:extLst>
              <a:ext uri="{FF2B5EF4-FFF2-40B4-BE49-F238E27FC236}">
                <a16:creationId xmlns:a16="http://schemas.microsoft.com/office/drawing/2014/main" id="{A0466D6B-898C-4034-B59A-1568EF134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739CD9-ED01-41F2-B9A5-B7D08E4AF733}"/>
              </a:ext>
            </a:extLst>
          </p:cNvPr>
          <p:cNvSpPr>
            <a:spLocks noGrp="1"/>
          </p:cNvSpPr>
          <p:nvPr>
            <p:ph type="sldNum" sz="quarter" idx="12"/>
          </p:nvPr>
        </p:nvSpPr>
        <p:spPr/>
        <p:txBody>
          <a:bodyPr/>
          <a:lstStyle/>
          <a:p>
            <a:fld id="{DD5D6375-6452-444B-8721-771F5490297C}" type="slidenum">
              <a:rPr lang="en-US" smtClean="0"/>
              <a:t>‹#›</a:t>
            </a:fld>
            <a:endParaRPr lang="en-US"/>
          </a:p>
        </p:txBody>
      </p:sp>
    </p:spTree>
    <p:extLst>
      <p:ext uri="{BB962C8B-B14F-4D97-AF65-F5344CB8AC3E}">
        <p14:creationId xmlns:p14="http://schemas.microsoft.com/office/powerpoint/2010/main" val="2060677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9D1EE-8F0F-4179-B520-357705F96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69CF4B-C7A0-4E81-91BF-C3A402195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D4534-DB03-4069-B14F-5E43C11D7F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33E85-1998-46B4-B06A-08D0319440AF}" type="datetimeFigureOut">
              <a:rPr lang="en-US" smtClean="0"/>
              <a:t>1/19/2020</a:t>
            </a:fld>
            <a:endParaRPr lang="en-US"/>
          </a:p>
        </p:txBody>
      </p:sp>
      <p:sp>
        <p:nvSpPr>
          <p:cNvPr id="5" name="Footer Placeholder 4">
            <a:extLst>
              <a:ext uri="{FF2B5EF4-FFF2-40B4-BE49-F238E27FC236}">
                <a16:creationId xmlns:a16="http://schemas.microsoft.com/office/drawing/2014/main" id="{E2794A66-8774-4BA3-93C5-8A0620A079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A2E803-863C-477B-958E-EFBB95876F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D6375-6452-444B-8721-771F5490297C}" type="slidenum">
              <a:rPr lang="en-US" smtClean="0"/>
              <a:t>‹#›</a:t>
            </a:fld>
            <a:endParaRPr lang="en-US"/>
          </a:p>
        </p:txBody>
      </p:sp>
    </p:spTree>
    <p:extLst>
      <p:ext uri="{BB962C8B-B14F-4D97-AF65-F5344CB8AC3E}">
        <p14:creationId xmlns:p14="http://schemas.microsoft.com/office/powerpoint/2010/main" val="984907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pic>
        <p:nvPicPr>
          <p:cNvPr id="1026" name="Picture 8" descr="stonesgreyinside"/>
          <p:cNvPicPr>
            <a:picLocks noChangeAspect="1" noChangeArrowheads="1"/>
          </p:cNvPicPr>
          <p:nvPr userDrawn="1"/>
        </p:nvPicPr>
        <p:blipFill>
          <a:blip r:embed="rId15">
            <a:extLst>
              <a:ext uri="{28A0092B-C50C-407E-A947-70E740481C1C}">
                <a14:useLocalDpi xmlns:a14="http://schemas.microsoft.com/office/drawing/2010/main" val="0"/>
              </a:ext>
            </a:extLst>
          </a:blip>
          <a:srcRect l="11015" t="3416" b="7600"/>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09600" y="274638"/>
            <a:ext cx="109728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912285" y="1700213"/>
            <a:ext cx="10670116"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52324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E8AB6F1-BF11-44DD-B3CA-ED4C267AB653}" type="slidenum">
              <a:rPr lang="en-US" altLang="en-US"/>
              <a:pPr>
                <a:defRPr/>
              </a:pPr>
              <a:t>‹#›</a:t>
            </a:fld>
            <a:endParaRPr lang="en-US" altLang="en-US"/>
          </a:p>
        </p:txBody>
      </p:sp>
      <p:sp>
        <p:nvSpPr>
          <p:cNvPr id="1031" name="Text Box 7"/>
          <p:cNvSpPr txBox="1">
            <a:spLocks noChangeArrowheads="1"/>
          </p:cNvSpPr>
          <p:nvPr userDrawn="1"/>
        </p:nvSpPr>
        <p:spPr bwMode="auto">
          <a:xfrm>
            <a:off x="8976785" y="6259513"/>
            <a:ext cx="288078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sz="1800" b="1">
                <a:solidFill>
                  <a:schemeClr val="bg1"/>
                </a:solidFill>
              </a:rPr>
              <a:t>your name</a:t>
            </a:r>
            <a:endParaRPr lang="en-US" altLang="en-US" sz="1800" b="1">
              <a:solidFill>
                <a:schemeClr val="bg1"/>
              </a:solidFill>
            </a:endParaRPr>
          </a:p>
        </p:txBody>
      </p:sp>
    </p:spTree>
    <p:extLst>
      <p:ext uri="{BB962C8B-B14F-4D97-AF65-F5344CB8AC3E}">
        <p14:creationId xmlns:p14="http://schemas.microsoft.com/office/powerpoint/2010/main" val="317186273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800" kern="1200">
          <a:solidFill>
            <a:srgbClr val="FF7F00"/>
          </a:solidFill>
          <a:latin typeface="+mj-lt"/>
          <a:ea typeface="+mj-ea"/>
          <a:cs typeface="+mj-cs"/>
        </a:defRPr>
      </a:lvl1pPr>
      <a:lvl2pPr algn="ctr" rtl="0" eaLnBrk="0" fontAlgn="base" hangingPunct="0">
        <a:spcBef>
          <a:spcPct val="0"/>
        </a:spcBef>
        <a:spcAft>
          <a:spcPct val="0"/>
        </a:spcAft>
        <a:defRPr sz="4800">
          <a:solidFill>
            <a:srgbClr val="FF7F00"/>
          </a:solidFill>
          <a:latin typeface="Arial" panose="020B0604020202020204" pitchFamily="34" charset="0"/>
        </a:defRPr>
      </a:lvl2pPr>
      <a:lvl3pPr algn="ctr" rtl="0" eaLnBrk="0" fontAlgn="base" hangingPunct="0">
        <a:spcBef>
          <a:spcPct val="0"/>
        </a:spcBef>
        <a:spcAft>
          <a:spcPct val="0"/>
        </a:spcAft>
        <a:defRPr sz="4800">
          <a:solidFill>
            <a:srgbClr val="FF7F00"/>
          </a:solidFill>
          <a:latin typeface="Arial" panose="020B0604020202020204" pitchFamily="34" charset="0"/>
        </a:defRPr>
      </a:lvl3pPr>
      <a:lvl4pPr algn="ctr" rtl="0" eaLnBrk="0" fontAlgn="base" hangingPunct="0">
        <a:spcBef>
          <a:spcPct val="0"/>
        </a:spcBef>
        <a:spcAft>
          <a:spcPct val="0"/>
        </a:spcAft>
        <a:defRPr sz="4800">
          <a:solidFill>
            <a:srgbClr val="FF7F00"/>
          </a:solidFill>
          <a:latin typeface="Arial" panose="020B0604020202020204" pitchFamily="34" charset="0"/>
        </a:defRPr>
      </a:lvl4pPr>
      <a:lvl5pPr algn="ctr" rtl="0" eaLnBrk="0" fontAlgn="base" hangingPunct="0">
        <a:spcBef>
          <a:spcPct val="0"/>
        </a:spcBef>
        <a:spcAft>
          <a:spcPct val="0"/>
        </a:spcAft>
        <a:defRPr sz="4800">
          <a:solidFill>
            <a:srgbClr val="FF7F00"/>
          </a:solidFill>
          <a:latin typeface="Arial" panose="020B0604020202020204" pitchFamily="34" charset="0"/>
        </a:defRPr>
      </a:lvl5pPr>
      <a:lvl6pPr marL="457200" algn="ctr" rtl="0" fontAlgn="base">
        <a:spcBef>
          <a:spcPct val="0"/>
        </a:spcBef>
        <a:spcAft>
          <a:spcPct val="0"/>
        </a:spcAft>
        <a:defRPr sz="4800">
          <a:solidFill>
            <a:srgbClr val="FF7F00"/>
          </a:solidFill>
          <a:latin typeface="Arial" panose="020B0604020202020204" pitchFamily="34" charset="0"/>
        </a:defRPr>
      </a:lvl6pPr>
      <a:lvl7pPr marL="914400" algn="ctr" rtl="0" fontAlgn="base">
        <a:spcBef>
          <a:spcPct val="0"/>
        </a:spcBef>
        <a:spcAft>
          <a:spcPct val="0"/>
        </a:spcAft>
        <a:defRPr sz="4800">
          <a:solidFill>
            <a:srgbClr val="FF7F00"/>
          </a:solidFill>
          <a:latin typeface="Arial" panose="020B0604020202020204" pitchFamily="34" charset="0"/>
        </a:defRPr>
      </a:lvl7pPr>
      <a:lvl8pPr marL="1371600" algn="ctr" rtl="0" fontAlgn="base">
        <a:spcBef>
          <a:spcPct val="0"/>
        </a:spcBef>
        <a:spcAft>
          <a:spcPct val="0"/>
        </a:spcAft>
        <a:defRPr sz="4800">
          <a:solidFill>
            <a:srgbClr val="FF7F00"/>
          </a:solidFill>
          <a:latin typeface="Arial" panose="020B0604020202020204" pitchFamily="34" charset="0"/>
        </a:defRPr>
      </a:lvl8pPr>
      <a:lvl9pPr marL="1828800" algn="ctr" rtl="0" fontAlgn="base">
        <a:spcBef>
          <a:spcPct val="0"/>
        </a:spcBef>
        <a:spcAft>
          <a:spcPct val="0"/>
        </a:spcAft>
        <a:defRPr sz="4800">
          <a:solidFill>
            <a:srgbClr val="FF7F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7F00"/>
        </a:buClr>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7F00"/>
        </a:buClr>
        <a:buFont typeface="Arial" panose="020B0604020202020204" pitchFamily="34"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7F00"/>
        </a:buClr>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7F00"/>
        </a:buClr>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7F00"/>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hoto, old, black, track&#10;&#10;Description automatically generated">
            <a:extLst>
              <a:ext uri="{FF2B5EF4-FFF2-40B4-BE49-F238E27FC236}">
                <a16:creationId xmlns:a16="http://schemas.microsoft.com/office/drawing/2014/main" id="{EA815C28-EAAF-4CAA-BB63-B231E9464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9768"/>
          </a:xfrm>
          <a:prstGeom prst="rect">
            <a:avLst/>
          </a:prstGeom>
        </p:spPr>
      </p:pic>
    </p:spTree>
    <p:extLst>
      <p:ext uri="{BB962C8B-B14F-4D97-AF65-F5344CB8AC3E}">
        <p14:creationId xmlns:p14="http://schemas.microsoft.com/office/powerpoint/2010/main" val="2445915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EC88E7-582C-4D6B-911F-F153A86D75E3}"/>
              </a:ext>
            </a:extLst>
          </p:cNvPr>
          <p:cNvSpPr/>
          <p:nvPr/>
        </p:nvSpPr>
        <p:spPr>
          <a:xfrm>
            <a:off x="0" y="0"/>
            <a:ext cx="12433610" cy="2800767"/>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1 When all the people had crossed the Jordan, the Lord said to Joshua, 2 “Now choose twelve men, one from each tribe.</a:t>
            </a:r>
          </a:p>
        </p:txBody>
      </p:sp>
    </p:spTree>
    <p:extLst>
      <p:ext uri="{BB962C8B-B14F-4D97-AF65-F5344CB8AC3E}">
        <p14:creationId xmlns:p14="http://schemas.microsoft.com/office/powerpoint/2010/main" val="197608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69C471-3302-4EFE-9E45-B77AFF0E7FD5}"/>
              </a:ext>
            </a:extLst>
          </p:cNvPr>
          <p:cNvSpPr/>
          <p:nvPr/>
        </p:nvSpPr>
        <p:spPr>
          <a:xfrm>
            <a:off x="0" y="0"/>
            <a:ext cx="12192000" cy="4154984"/>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3 Tell them, ‘Take twelve stones from the very place where the priests are standing in the middle of the Jordan. Carry them out and pile them up at the place where you will camp tonight.’”</a:t>
            </a:r>
          </a:p>
        </p:txBody>
      </p:sp>
    </p:spTree>
    <p:extLst>
      <p:ext uri="{BB962C8B-B14F-4D97-AF65-F5344CB8AC3E}">
        <p14:creationId xmlns:p14="http://schemas.microsoft.com/office/powerpoint/2010/main" val="280504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8D237C-7C6B-4E22-B3B6-26DD63F3D393}"/>
              </a:ext>
            </a:extLst>
          </p:cNvPr>
          <p:cNvSpPr/>
          <p:nvPr/>
        </p:nvSpPr>
        <p:spPr>
          <a:xfrm>
            <a:off x="0" y="0"/>
            <a:ext cx="12192000" cy="6863417"/>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4 So Joshua called together the twelve men he had chosen—one from each of the tribes of Israel. 5 He told them, “Go into the middle of the Jordan, in front of the Ark of the Lord your God. Each of you must pick up one stone and carry it out on your shoulder—twelve stones in all, one for each of the twelve tribes of Israel.</a:t>
            </a:r>
          </a:p>
        </p:txBody>
      </p:sp>
    </p:spTree>
    <p:extLst>
      <p:ext uri="{BB962C8B-B14F-4D97-AF65-F5344CB8AC3E}">
        <p14:creationId xmlns:p14="http://schemas.microsoft.com/office/powerpoint/2010/main" val="1509008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6E50B2-5403-4119-9FB4-F4D256546224}"/>
              </a:ext>
            </a:extLst>
          </p:cNvPr>
          <p:cNvSpPr/>
          <p:nvPr/>
        </p:nvSpPr>
        <p:spPr>
          <a:xfrm>
            <a:off x="0" y="0"/>
            <a:ext cx="12192000" cy="6186309"/>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6 We will use these stones to build a memorial. In the future your children will ask you, ‘What do these stones mean?’ 7 Then you can tell them, ‘They remind us that the Jordan River stopped flowing when the Ark of the Lord’s Covenant went across.’ These stones will stand as a memorial among the people of Israel forever.”</a:t>
            </a:r>
          </a:p>
        </p:txBody>
      </p:sp>
    </p:spTree>
    <p:extLst>
      <p:ext uri="{BB962C8B-B14F-4D97-AF65-F5344CB8AC3E}">
        <p14:creationId xmlns:p14="http://schemas.microsoft.com/office/powerpoint/2010/main" val="3553847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229C20-8706-4B4A-BD9D-25B4FC6E0D7E}"/>
              </a:ext>
            </a:extLst>
          </p:cNvPr>
          <p:cNvSpPr/>
          <p:nvPr/>
        </p:nvSpPr>
        <p:spPr>
          <a:xfrm>
            <a:off x="0" y="0"/>
            <a:ext cx="12192000" cy="5509200"/>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8 So the men did as Joshua had commanded them. They took twelve stones from the middle of the Jordan River, one for each tribe, just as the Lord had told Joshua. They carried them to the place where they camped for the night and constructed the memorial there.</a:t>
            </a:r>
          </a:p>
        </p:txBody>
      </p:sp>
    </p:spTree>
    <p:extLst>
      <p:ext uri="{BB962C8B-B14F-4D97-AF65-F5344CB8AC3E}">
        <p14:creationId xmlns:p14="http://schemas.microsoft.com/office/powerpoint/2010/main" val="4041510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85DE8F-7742-4294-B59A-7279132AF337}"/>
              </a:ext>
            </a:extLst>
          </p:cNvPr>
          <p:cNvSpPr/>
          <p:nvPr/>
        </p:nvSpPr>
        <p:spPr>
          <a:xfrm>
            <a:off x="0" y="0"/>
            <a:ext cx="12192000" cy="4154984"/>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9 Joshua also set up another pile of twelve stones in the middle of the Jordan, at the place where the priests who carried the Ark of the Covenant were standing. And they are there to this day.</a:t>
            </a:r>
          </a:p>
        </p:txBody>
      </p:sp>
    </p:spTree>
    <p:extLst>
      <p:ext uri="{BB962C8B-B14F-4D97-AF65-F5344CB8AC3E}">
        <p14:creationId xmlns:p14="http://schemas.microsoft.com/office/powerpoint/2010/main" val="1647966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F9959A-772F-4583-9994-C33391F28E51}"/>
              </a:ext>
            </a:extLst>
          </p:cNvPr>
          <p:cNvSpPr/>
          <p:nvPr/>
        </p:nvSpPr>
        <p:spPr>
          <a:xfrm>
            <a:off x="0" y="0"/>
            <a:ext cx="12192000" cy="4154984"/>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10 The priests who were carrying the Ark stood in the middle of the river until all of the Lord’s commands that Moses had given to Joshua were carried out. Meanwhile, the people hurried across the riverbed.</a:t>
            </a:r>
          </a:p>
        </p:txBody>
      </p:sp>
    </p:spTree>
    <p:extLst>
      <p:ext uri="{BB962C8B-B14F-4D97-AF65-F5344CB8AC3E}">
        <p14:creationId xmlns:p14="http://schemas.microsoft.com/office/powerpoint/2010/main" val="3831186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12E3D6-96D2-4E53-AB44-686F8479CF2F}"/>
              </a:ext>
            </a:extLst>
          </p:cNvPr>
          <p:cNvSpPr/>
          <p:nvPr/>
        </p:nvSpPr>
        <p:spPr>
          <a:xfrm>
            <a:off x="0" y="2213244"/>
            <a:ext cx="12192000" cy="1569660"/>
          </a:xfrm>
          <a:prstGeom prst="rect">
            <a:avLst/>
          </a:prstGeom>
        </p:spPr>
        <p:txBody>
          <a:bodyPr wrap="square">
            <a:spAutoFit/>
          </a:bodyPr>
          <a:lstStyle/>
          <a:p>
            <a:pPr algn="ctr"/>
            <a:r>
              <a:rPr lang="en-US" sz="4800" b="1" dirty="0">
                <a:latin typeface="Verdana" panose="020B0604030504040204" pitchFamily="34" charset="0"/>
                <a:ea typeface="Verdana" panose="020B0604030504040204" pitchFamily="34" charset="0"/>
              </a:rPr>
              <a:t>2.God makes a way when there is </a:t>
            </a:r>
          </a:p>
          <a:p>
            <a:pPr algn="ctr"/>
            <a:r>
              <a:rPr lang="en-US" sz="4800" b="1" dirty="0">
                <a:latin typeface="Verdana" panose="020B0604030504040204" pitchFamily="34" charset="0"/>
                <a:ea typeface="Verdana" panose="020B0604030504040204" pitchFamily="34" charset="0"/>
              </a:rPr>
              <a:t>no other way!</a:t>
            </a:r>
          </a:p>
        </p:txBody>
      </p:sp>
    </p:spTree>
    <p:extLst>
      <p:ext uri="{BB962C8B-B14F-4D97-AF65-F5344CB8AC3E}">
        <p14:creationId xmlns:p14="http://schemas.microsoft.com/office/powerpoint/2010/main" val="1100252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hoto, old, black, track&#10;&#10;Description automatically generated">
            <a:extLst>
              <a:ext uri="{FF2B5EF4-FFF2-40B4-BE49-F238E27FC236}">
                <a16:creationId xmlns:a16="http://schemas.microsoft.com/office/drawing/2014/main" id="{EA815C28-EAAF-4CAA-BB63-B231E9464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9768"/>
          </a:xfrm>
          <a:prstGeom prst="rect">
            <a:avLst/>
          </a:prstGeom>
        </p:spPr>
      </p:pic>
    </p:spTree>
    <p:extLst>
      <p:ext uri="{BB962C8B-B14F-4D97-AF65-F5344CB8AC3E}">
        <p14:creationId xmlns:p14="http://schemas.microsoft.com/office/powerpoint/2010/main" val="279882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2EC8CB-46F1-4E5F-BFAF-B350771F493C}"/>
              </a:ext>
            </a:extLst>
          </p:cNvPr>
          <p:cNvSpPr/>
          <p:nvPr/>
        </p:nvSpPr>
        <p:spPr>
          <a:xfrm>
            <a:off x="27213" y="602588"/>
            <a:ext cx="12164787" cy="4154984"/>
          </a:xfrm>
          <a:prstGeom prst="rect">
            <a:avLst/>
          </a:prstGeom>
        </p:spPr>
        <p:txBody>
          <a:bodyPr wrap="square">
            <a:spAutoFit/>
          </a:bodyPr>
          <a:lstStyle/>
          <a:p>
            <a:pPr algn="ctr"/>
            <a:r>
              <a:rPr lang="en-US" sz="4400" b="1" dirty="0">
                <a:latin typeface="Verdana" panose="020B0604030504040204" pitchFamily="34" charset="0"/>
                <a:ea typeface="Verdana" panose="020B0604030504040204" pitchFamily="34" charset="0"/>
              </a:rPr>
              <a:t>*OUR FAITH CAN MOVE MOUNTIANS</a:t>
            </a:r>
          </a:p>
          <a:p>
            <a:pPr algn="ctr"/>
            <a:r>
              <a:rPr lang="en-US" sz="4400" b="1" dirty="0">
                <a:latin typeface="Verdana" panose="020B0604030504040204" pitchFamily="34" charset="0"/>
                <a:ea typeface="Verdana" panose="020B0604030504040204" pitchFamily="34" charset="0"/>
              </a:rPr>
              <a:t> </a:t>
            </a:r>
          </a:p>
          <a:p>
            <a:pPr algn="ctr"/>
            <a:r>
              <a:rPr lang="en-US" sz="4400" b="1" dirty="0">
                <a:latin typeface="Verdana" panose="020B0604030504040204" pitchFamily="34" charset="0"/>
                <a:ea typeface="Verdana" panose="020B0604030504040204" pitchFamily="34" charset="0"/>
              </a:rPr>
              <a:t>*OUR FAITH CAN PART WATERS</a:t>
            </a:r>
          </a:p>
          <a:p>
            <a:pPr algn="ctr"/>
            <a:endParaRPr lang="en-US" sz="4400" b="1" dirty="0">
              <a:latin typeface="Verdana" panose="020B0604030504040204" pitchFamily="34" charset="0"/>
              <a:ea typeface="Verdana" panose="020B0604030504040204" pitchFamily="34" charset="0"/>
            </a:endParaRPr>
          </a:p>
          <a:p>
            <a:pPr algn="ctr"/>
            <a:r>
              <a:rPr lang="en-US" sz="4400" b="1" dirty="0">
                <a:latin typeface="Verdana" panose="020B0604030504040204" pitchFamily="34" charset="0"/>
                <a:ea typeface="Verdana" panose="020B0604030504040204" pitchFamily="34" charset="0"/>
              </a:rPr>
              <a:t>*OUR FAITH CAN MAKE A WAY FOR OTHERS TO EXPERIENCE THE LORD!</a:t>
            </a:r>
          </a:p>
        </p:txBody>
      </p:sp>
    </p:spTree>
    <p:extLst>
      <p:ext uri="{BB962C8B-B14F-4D97-AF65-F5344CB8AC3E}">
        <p14:creationId xmlns:p14="http://schemas.microsoft.com/office/powerpoint/2010/main" val="357488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CE2FB4-8962-4667-A466-2C1C3E3E70A1}"/>
              </a:ext>
            </a:extLst>
          </p:cNvPr>
          <p:cNvSpPr/>
          <p:nvPr/>
        </p:nvSpPr>
        <p:spPr>
          <a:xfrm>
            <a:off x="1427358" y="446048"/>
            <a:ext cx="9144000" cy="5262979"/>
          </a:xfrm>
          <a:prstGeom prst="rect">
            <a:avLst/>
          </a:prstGeom>
        </p:spPr>
        <p:txBody>
          <a:bodyPr wrap="square">
            <a:spAutoFit/>
          </a:bodyPr>
          <a:lstStyle/>
          <a:p>
            <a:r>
              <a:rPr lang="en-US" sz="4800" b="1" dirty="0">
                <a:latin typeface="Verdana" panose="020B0604030504040204" pitchFamily="34" charset="0"/>
                <a:ea typeface="Verdana" panose="020B0604030504040204" pitchFamily="34" charset="0"/>
              </a:rPr>
              <a:t>* God will never lead us where His grace cannot provide for us!</a:t>
            </a:r>
          </a:p>
          <a:p>
            <a:endParaRPr lang="en-US" sz="4800" b="1" dirty="0">
              <a:latin typeface="Verdana" panose="020B0604030504040204" pitchFamily="34" charset="0"/>
              <a:ea typeface="Verdana" panose="020B0604030504040204" pitchFamily="34" charset="0"/>
            </a:endParaRPr>
          </a:p>
          <a:p>
            <a:r>
              <a:rPr lang="en-US" sz="4800" b="1" dirty="0">
                <a:latin typeface="Verdana" panose="020B0604030504040204" pitchFamily="34" charset="0"/>
                <a:ea typeface="Verdana" panose="020B0604030504040204" pitchFamily="34" charset="0"/>
              </a:rPr>
              <a:t>*God will never lead us where His power cannot protect us.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hoto, old, black, track&#10;&#10;Description automatically generated">
            <a:extLst>
              <a:ext uri="{FF2B5EF4-FFF2-40B4-BE49-F238E27FC236}">
                <a16:creationId xmlns:a16="http://schemas.microsoft.com/office/drawing/2014/main" id="{EA815C28-EAAF-4CAA-BB63-B231E9464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9768"/>
          </a:xfrm>
          <a:prstGeom prst="rect">
            <a:avLst/>
          </a:prstGeom>
        </p:spPr>
      </p:pic>
    </p:spTree>
    <p:extLst>
      <p:ext uri="{BB962C8B-B14F-4D97-AF65-F5344CB8AC3E}">
        <p14:creationId xmlns:p14="http://schemas.microsoft.com/office/powerpoint/2010/main" val="2921951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hoto, old, black, track&#10;&#10;Description automatically generated">
            <a:extLst>
              <a:ext uri="{FF2B5EF4-FFF2-40B4-BE49-F238E27FC236}">
                <a16:creationId xmlns:a16="http://schemas.microsoft.com/office/drawing/2014/main" id="{EA815C28-EAAF-4CAA-BB63-B231E9464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9768"/>
          </a:xfrm>
          <a:prstGeom prst="rect">
            <a:avLst/>
          </a:prstGeom>
        </p:spPr>
      </p:pic>
    </p:spTree>
    <p:extLst>
      <p:ext uri="{BB962C8B-B14F-4D97-AF65-F5344CB8AC3E}">
        <p14:creationId xmlns:p14="http://schemas.microsoft.com/office/powerpoint/2010/main" val="21154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A101B5-C497-4CF8-AC8D-CCF4ECD7DC3A}"/>
              </a:ext>
            </a:extLst>
          </p:cNvPr>
          <p:cNvSpPr/>
          <p:nvPr/>
        </p:nvSpPr>
        <p:spPr>
          <a:xfrm>
            <a:off x="-1" y="0"/>
            <a:ext cx="12065621" cy="4154984"/>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15 It was the harvest season, and the Jordan was overflowing its banks. But as soon as the feet of the priests who were carrying the Ark touched the water at the river’s edge,</a:t>
            </a:r>
          </a:p>
        </p:txBody>
      </p:sp>
    </p:spTree>
    <p:extLst>
      <p:ext uri="{BB962C8B-B14F-4D97-AF65-F5344CB8AC3E}">
        <p14:creationId xmlns:p14="http://schemas.microsoft.com/office/powerpoint/2010/main" val="295158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F0E877-6B15-4233-AA1F-545D5F91A590}"/>
              </a:ext>
            </a:extLst>
          </p:cNvPr>
          <p:cNvSpPr/>
          <p:nvPr/>
        </p:nvSpPr>
        <p:spPr>
          <a:xfrm>
            <a:off x="-1" y="0"/>
            <a:ext cx="12192001" cy="5509200"/>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16 the water above that point began backing up a great distance away at a town called Adam, which is near </a:t>
            </a:r>
            <a:r>
              <a:rPr lang="en-US" sz="4400" b="1" dirty="0" err="1">
                <a:latin typeface="Verdana" panose="020B0604030504040204" pitchFamily="34" charset="0"/>
                <a:ea typeface="Verdana" panose="020B0604030504040204" pitchFamily="34" charset="0"/>
              </a:rPr>
              <a:t>Zarethan</a:t>
            </a:r>
            <a:r>
              <a:rPr lang="en-US" sz="4400" b="1" dirty="0">
                <a:latin typeface="Verdana" panose="020B0604030504040204" pitchFamily="34" charset="0"/>
                <a:ea typeface="Verdana" panose="020B0604030504040204" pitchFamily="34" charset="0"/>
              </a:rPr>
              <a:t>. And the water below that point flowed on to the Dead Sea until the riverbed was dry. Then all the people crossed over near the town of Jericho.</a:t>
            </a:r>
          </a:p>
        </p:txBody>
      </p:sp>
    </p:spTree>
    <p:extLst>
      <p:ext uri="{BB962C8B-B14F-4D97-AF65-F5344CB8AC3E}">
        <p14:creationId xmlns:p14="http://schemas.microsoft.com/office/powerpoint/2010/main" val="289856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862AB5-C976-4EA1-ADED-EA23EEDA9FD4}"/>
              </a:ext>
            </a:extLst>
          </p:cNvPr>
          <p:cNvSpPr/>
          <p:nvPr/>
        </p:nvSpPr>
        <p:spPr>
          <a:xfrm>
            <a:off x="-1" y="0"/>
            <a:ext cx="12192001" cy="4832092"/>
          </a:xfrm>
          <a:prstGeom prst="rect">
            <a:avLst/>
          </a:prstGeom>
        </p:spPr>
        <p:txBody>
          <a:bodyPr wrap="square">
            <a:spAutoFit/>
          </a:bodyPr>
          <a:lstStyle/>
          <a:p>
            <a:r>
              <a:rPr lang="en-US" sz="4400" b="1" dirty="0">
                <a:latin typeface="Verdana" panose="020B0604030504040204" pitchFamily="34" charset="0"/>
                <a:ea typeface="Verdana" panose="020B0604030504040204" pitchFamily="34" charset="0"/>
              </a:rPr>
              <a:t>17 Meanwhile, the priests who were carrying the Ark of the Lord’s Covenant stood on dry ground in the middle of the riverbed as the people passed by. They waited there until </a:t>
            </a:r>
            <a:r>
              <a:rPr lang="en-US" sz="4400" b="1" dirty="0">
                <a:highlight>
                  <a:srgbClr val="00FF00"/>
                </a:highlight>
                <a:latin typeface="Verdana" panose="020B0604030504040204" pitchFamily="34" charset="0"/>
                <a:ea typeface="Verdana" panose="020B0604030504040204" pitchFamily="34" charset="0"/>
              </a:rPr>
              <a:t>The Whole Nation of Israel had crossed the Jordan on dry ground.</a:t>
            </a:r>
          </a:p>
        </p:txBody>
      </p:sp>
    </p:spTree>
    <p:extLst>
      <p:ext uri="{BB962C8B-B14F-4D97-AF65-F5344CB8AC3E}">
        <p14:creationId xmlns:p14="http://schemas.microsoft.com/office/powerpoint/2010/main" val="2628887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hoto, old, black, track&#10;&#10;Description automatically generated">
            <a:extLst>
              <a:ext uri="{FF2B5EF4-FFF2-40B4-BE49-F238E27FC236}">
                <a16:creationId xmlns:a16="http://schemas.microsoft.com/office/drawing/2014/main" id="{EA815C28-EAAF-4CAA-BB63-B231E9464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9768"/>
          </a:xfrm>
          <a:prstGeom prst="rect">
            <a:avLst/>
          </a:prstGeom>
        </p:spPr>
      </p:pic>
    </p:spTree>
    <p:extLst>
      <p:ext uri="{BB962C8B-B14F-4D97-AF65-F5344CB8AC3E}">
        <p14:creationId xmlns:p14="http://schemas.microsoft.com/office/powerpoint/2010/main" val="2319836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441EE2-B2AA-47E5-AA25-48CD36902F5C}"/>
              </a:ext>
            </a:extLst>
          </p:cNvPr>
          <p:cNvSpPr/>
          <p:nvPr/>
        </p:nvSpPr>
        <p:spPr>
          <a:xfrm>
            <a:off x="0" y="2299823"/>
            <a:ext cx="12192000" cy="830997"/>
          </a:xfrm>
          <a:prstGeom prst="rect">
            <a:avLst/>
          </a:prstGeom>
        </p:spPr>
        <p:txBody>
          <a:bodyPr wrap="square">
            <a:spAutoFit/>
          </a:bodyPr>
          <a:lstStyle/>
          <a:p>
            <a:pPr algn="ctr"/>
            <a:r>
              <a:rPr lang="en-US" sz="4800" b="1" dirty="0">
                <a:latin typeface="Verdana" panose="020B0604030504040204" pitchFamily="34" charset="0"/>
                <a:ea typeface="Verdana" panose="020B0604030504040204" pitchFamily="34" charset="0"/>
              </a:rPr>
              <a:t>1. God Controls the Flow!</a:t>
            </a:r>
          </a:p>
        </p:txBody>
      </p:sp>
    </p:spTree>
    <p:extLst>
      <p:ext uri="{BB962C8B-B14F-4D97-AF65-F5344CB8AC3E}">
        <p14:creationId xmlns:p14="http://schemas.microsoft.com/office/powerpoint/2010/main" val="3470713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hoto, old, black, track&#10;&#10;Description automatically generated">
            <a:extLst>
              <a:ext uri="{FF2B5EF4-FFF2-40B4-BE49-F238E27FC236}">
                <a16:creationId xmlns:a16="http://schemas.microsoft.com/office/drawing/2014/main" id="{EA815C28-EAAF-4CAA-BB63-B231E9464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9768"/>
          </a:xfrm>
          <a:prstGeom prst="rect">
            <a:avLst/>
          </a:prstGeom>
        </p:spPr>
      </p:pic>
    </p:spTree>
    <p:extLst>
      <p:ext uri="{BB962C8B-B14F-4D97-AF65-F5344CB8AC3E}">
        <p14:creationId xmlns:p14="http://schemas.microsoft.com/office/powerpoint/2010/main" val="1351672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
      <a:dk1>
        <a:srgbClr val="AEA38C"/>
      </a:dk1>
      <a:lt1>
        <a:srgbClr val="FFFFFF"/>
      </a:lt1>
      <a:dk2>
        <a:srgbClr val="5E5E56"/>
      </a:dk2>
      <a:lt2>
        <a:srgbClr val="FF7F00"/>
      </a:lt2>
      <a:accent1>
        <a:srgbClr val="FF9900"/>
      </a:accent1>
      <a:accent2>
        <a:srgbClr val="0C7CCE"/>
      </a:accent2>
      <a:accent3>
        <a:srgbClr val="B6B6B4"/>
      </a:accent3>
      <a:accent4>
        <a:srgbClr val="DADADA"/>
      </a:accent4>
      <a:accent5>
        <a:srgbClr val="FFCAAA"/>
      </a:accent5>
      <a:accent6>
        <a:srgbClr val="0A70BA"/>
      </a:accent6>
      <a:hlink>
        <a:srgbClr val="E9A021"/>
      </a:hlink>
      <a:folHlink>
        <a:srgbClr val="E2790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3154</TotalTime>
  <Words>574</Words>
  <Application>Microsoft Office PowerPoint</Application>
  <PresentationFormat>Widescreen</PresentationFormat>
  <Paragraphs>35</Paragraphs>
  <Slides>20</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Verdana</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seavey</dc:creator>
  <cp:lastModifiedBy>rick seavey</cp:lastModifiedBy>
  <cp:revision>4</cp:revision>
  <dcterms:created xsi:type="dcterms:W3CDTF">2020-01-17T01:45:01Z</dcterms:created>
  <dcterms:modified xsi:type="dcterms:W3CDTF">2020-01-19T16:40:57Z</dcterms:modified>
</cp:coreProperties>
</file>