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7" r:id="rId6"/>
    <p:sldId id="260" r:id="rId7"/>
    <p:sldId id="262" r:id="rId8"/>
    <p:sldId id="263" r:id="rId9"/>
    <p:sldId id="264" r:id="rId10"/>
    <p:sldId id="271" r:id="rId11"/>
    <p:sldId id="268" r:id="rId12"/>
    <p:sldId id="270" r:id="rId13"/>
    <p:sldId id="269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8000"/>
    <a:srgbClr val="E9CEA1"/>
    <a:srgbClr val="60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96" autoAdjust="0"/>
    <p:restoredTop sz="94660"/>
  </p:normalViewPr>
  <p:slideViewPr>
    <p:cSldViewPr snapToGrid="0">
      <p:cViewPr>
        <p:scale>
          <a:sx n="67" d="100"/>
          <a:sy n="67" d="100"/>
        </p:scale>
        <p:origin x="83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3F8C50-0CB7-4C50-A501-C7F78EE68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18FBC68-B7D0-4C87-A9BA-3394E774E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DFA513-8CD3-4388-AE9A-39FCB4B25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B12B3-097D-4560-9D76-17AE4718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D5E43A-5948-4605-8372-80E1EA39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9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F7499D-B70B-4AD2-B751-0AAF31017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65FE91-EDC6-493C-AC8E-86C39D4EC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4493E5-E13E-4598-9EF2-4A048BF1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20DF01-FE83-420C-92C7-AB781DFD3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CF761A-01D6-4A92-893D-5736FC87C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7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436371-39A9-4A2B-BB69-E34844243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F9AED8-1D4D-4C6C-85E7-48C6EE9D3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79B276-5B3E-47E2-BB04-01600D9A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973EED-F7C4-4D1C-8E2F-4A83F40BA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92E9C5-8652-4AF5-B693-49B0E3F8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7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280BD-8C71-425D-9EF1-6DCD5AD60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865C8B-0AEF-4BB2-859A-777D13F32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B224E6-609D-47D9-8928-CE17B43B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FB8838-283B-40A1-AD1B-DA759923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FAAB01-C759-4AE2-B67A-AF60EBFB6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3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5351F9-C4B6-4A49-BD69-9FBF7EBB9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D8650C-7D4E-41B9-90E2-EF2377B11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FD81B6-E003-44DF-AB91-909EDFF42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38892E-F2B2-45F3-A853-8FC093A8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20403C-8F41-4508-ACAD-67E87048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95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6DB1E5-71F8-4F9D-8040-C74C906F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BFFF19-6E0F-4AE7-A946-F115973D2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130CBDE-C56A-49F0-8A43-A75A2D920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BA6FA1-3518-42A9-97C3-1799C699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7E06BD3-DD48-4C94-8454-FB05DF19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2805AD-4FCB-4480-B409-B472C5E6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7EAFCB-9C89-4D0B-8E4A-7EEEC8AF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F95267-0B29-490E-BCF4-B779837F7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046667-8CC0-404A-BE43-50FDCA1E0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C840FE-9E28-4402-B215-0183746A4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B6A7D5A-C167-4B59-B456-AA292FA238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EFE642-B35C-46F9-8A85-1EE4268F6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163796-F350-49A5-A4F2-B4398BE2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1AE00FF-E20A-4E60-9490-440C81C7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8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B0085-F6C9-407B-8F9E-F386AE96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70F020-9D15-410E-9100-D5466A1B9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07D6607-763C-4AC8-BA44-DBEC6E6D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C78630-A935-4D5B-8687-4BF050A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5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C13D7A-02B1-4EF8-A3B3-31ECAFF39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04CF7B-3056-46DC-8651-6FC24CE8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7F9E43-BB74-4B75-A8BB-C1B7D9FC2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28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7E5955-8D1D-4F29-BFFD-59290ACD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2E1BBB-72AB-4FD7-A415-0ED88E09D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CBAD268-F620-4738-BD82-07C00A887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B10914-8AC5-4F43-B287-A077DE9A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771FAA-8BF6-4361-ACD0-26761E566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15A08C-77A4-4BA7-923A-EC9DB3823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9D40F6-C80E-4EC8-9805-5CB4563D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5652204-8737-4A8F-B7FD-00CDAFCA5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F5697-B818-4BD3-92F9-77FA81F7C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E2A5CD-FA0E-4653-B932-0466D410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B29474-E7E4-4E0B-AE43-3F977F15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12E5B5-FF0D-47CB-852E-7FF1CE6E3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7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7FF8D97-B565-4639-98EE-178B62B1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7E09C1-1E50-4E4E-B141-982798FD0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207A99-2E6C-4C54-B32F-2C0CB01C8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1FEB-FB42-4C8F-B2F8-0C7650F8F284}" type="datetimeFigureOut">
              <a:rPr lang="en-US" smtClean="0"/>
              <a:t>1/12/20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F6F7E-B4B3-4F67-A85A-99E228429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46DDFA-CAC4-4D69-A216-4642BB101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F6357-3051-4E33-9B46-F975F04D9B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4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D2C905-45FD-48F8-B685-BFD04E8361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29"/>
            <a:ext cx="12192000" cy="6953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88870C-AF00-4D05-9EF9-49043CD75FB0}"/>
              </a:ext>
            </a:extLst>
          </p:cNvPr>
          <p:cNvSpPr txBox="1"/>
          <p:nvPr/>
        </p:nvSpPr>
        <p:spPr>
          <a:xfrm>
            <a:off x="0" y="1920239"/>
            <a:ext cx="49407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i="1" dirty="0">
                <a:latin typeface="Bahnschrift" panose="020B0502040204020203" pitchFamily="34" charset="0"/>
              </a:rPr>
              <a:t>From death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B68098C-2DE5-46B6-AC4D-640A21D950E7}"/>
              </a:ext>
            </a:extLst>
          </p:cNvPr>
          <p:cNvSpPr txBox="1"/>
          <p:nvPr/>
        </p:nvSpPr>
        <p:spPr>
          <a:xfrm>
            <a:off x="5523620" y="3412528"/>
            <a:ext cx="989373" cy="1200329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  <a:outerShdw blurRad="50800" dist="50800" dir="5400000" sx="5000" sy="5000" algn="ctr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b="1" i="1" dirty="0">
                <a:effectLst>
                  <a:outerShdw blurRad="50800" dist="50800" dir="5400000" sx="1000" sy="1000" algn="ctr" rotWithShape="0">
                    <a:schemeClr val="bg1"/>
                  </a:outerShdw>
                </a:effectLst>
                <a:latin typeface="Bahnschrift" panose="020B0502040204020203" pitchFamily="34" charset="0"/>
              </a:rPr>
              <a:t>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4469645-1DB4-4A89-B1F7-87FD3516F3FC}"/>
              </a:ext>
            </a:extLst>
          </p:cNvPr>
          <p:cNvSpPr txBox="1"/>
          <p:nvPr/>
        </p:nvSpPr>
        <p:spPr>
          <a:xfrm>
            <a:off x="8567225" y="1842868"/>
            <a:ext cx="2653290" cy="1569660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50800" dir="5400000" sx="2000" sy="2000" algn="ctr" rotWithShape="0">
              <a:schemeClr val="bg1">
                <a:alpha val="43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600" b="1" i="1" dirty="0">
                <a:solidFill>
                  <a:srgbClr val="609933"/>
                </a:solidFill>
                <a:effectLst>
                  <a:glow rad="25400">
                    <a:schemeClr val="bg1">
                      <a:alpha val="40000"/>
                    </a:schemeClr>
                  </a:glow>
                  <a:outerShdw blurRad="50800" dist="50800" dir="5400000" algn="ctr" rotWithShape="0">
                    <a:schemeClr val="bg1"/>
                  </a:outerShdw>
                </a:effectLst>
                <a:latin typeface="Bahnschrift" panose="020B0502040204020203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20711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indow, sitting, looking, close&#10;&#10;Description automatically generated">
            <a:extLst>
              <a:ext uri="{FF2B5EF4-FFF2-40B4-BE49-F238E27FC236}">
                <a16:creationId xmlns:a16="http://schemas.microsoft.com/office/drawing/2014/main" xmlns="" id="{CAA6B943-4758-404D-A572-D39984689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9831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8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food, plate, sitting&#10;&#10;Description automatically generated">
            <a:extLst>
              <a:ext uri="{FF2B5EF4-FFF2-40B4-BE49-F238E27FC236}">
                <a16:creationId xmlns:a16="http://schemas.microsoft.com/office/drawing/2014/main" xmlns="" id="{A468492A-C778-4512-B366-5A91DB75B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E64C0B-4004-4CAA-A78B-CED343122A16}"/>
              </a:ext>
            </a:extLst>
          </p:cNvPr>
          <p:cNvSpPr/>
          <p:nvPr/>
        </p:nvSpPr>
        <p:spPr>
          <a:xfrm>
            <a:off x="10171480" y="595609"/>
            <a:ext cx="18800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>
                <a:ln/>
                <a:solidFill>
                  <a:schemeClr val="accent4"/>
                </a:solidFill>
              </a:rPr>
              <a:t>2 </a:t>
            </a:r>
            <a:r>
              <a:rPr lang="en-US" sz="6600" b="1" dirty="0" err="1">
                <a:ln/>
                <a:solidFill>
                  <a:schemeClr val="accent4"/>
                </a:solidFill>
              </a:rPr>
              <a:t>hrs</a:t>
            </a:r>
            <a:endParaRPr lang="en-US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9663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indow, table, sitting, food&#10;&#10;Description automatically generated">
            <a:extLst>
              <a:ext uri="{FF2B5EF4-FFF2-40B4-BE49-F238E27FC236}">
                <a16:creationId xmlns:a16="http://schemas.microsoft.com/office/drawing/2014/main" xmlns="" id="{4C2BA9BE-AE68-4B63-9668-99EC0D430F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8"/>
          <a:stretch/>
        </p:blipFill>
        <p:spPr>
          <a:xfrm>
            <a:off x="741759" y="537103"/>
            <a:ext cx="10708481" cy="59266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C1EB87-BAB5-4A53-BDE3-CD2C4C59F6AF}"/>
              </a:ext>
            </a:extLst>
          </p:cNvPr>
          <p:cNvSpPr/>
          <p:nvPr/>
        </p:nvSpPr>
        <p:spPr>
          <a:xfrm>
            <a:off x="8873430" y="867073"/>
            <a:ext cx="23175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chemeClr val="accent4"/>
                </a:solidFill>
                <a:effectLst/>
              </a:rPr>
              <a:t>12 </a:t>
            </a:r>
            <a:r>
              <a:rPr lang="en-US" sz="6600" b="1" cap="none" spc="0" dirty="0" err="1">
                <a:ln/>
                <a:solidFill>
                  <a:schemeClr val="accent4"/>
                </a:solidFill>
                <a:effectLst/>
              </a:rPr>
              <a:t>hrs</a:t>
            </a:r>
            <a:endParaRPr lang="en-US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053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227B0D-0AB7-434F-AF2C-4F2AE0A835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17500"/>
          <a:stretch/>
        </p:blipFill>
        <p:spPr>
          <a:xfrm>
            <a:off x="1699022" y="565679"/>
            <a:ext cx="8793956" cy="59266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2FF929-80C3-4674-9C57-268EBA308679}"/>
              </a:ext>
            </a:extLst>
          </p:cNvPr>
          <p:cNvSpPr/>
          <p:nvPr/>
        </p:nvSpPr>
        <p:spPr>
          <a:xfrm>
            <a:off x="8123335" y="445591"/>
            <a:ext cx="231755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>
                <a:ln/>
                <a:solidFill>
                  <a:schemeClr val="accent4"/>
                </a:solidFill>
                <a:effectLst/>
              </a:rPr>
              <a:t>24 </a:t>
            </a:r>
            <a:r>
              <a:rPr lang="en-US" sz="6600" b="1" cap="none" spc="0" dirty="0" err="1">
                <a:ln/>
                <a:solidFill>
                  <a:schemeClr val="accent4"/>
                </a:solidFill>
                <a:effectLst/>
              </a:rPr>
              <a:t>hrs</a:t>
            </a:r>
            <a:endParaRPr lang="en-US" sz="6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21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D9A9C5-2DBD-40FA-B4BE-7377C11C1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37" y="0"/>
            <a:ext cx="847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ooden bench next to a body of water&#10;&#10;Description automatically generated">
            <a:extLst>
              <a:ext uri="{FF2B5EF4-FFF2-40B4-BE49-F238E27FC236}">
                <a16:creationId xmlns:a16="http://schemas.microsoft.com/office/drawing/2014/main" xmlns="" id="{7A0E4A71-EC15-4085-B3D4-A5B410835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89A8ACD-3391-431C-8FFB-235A29731F32}"/>
              </a:ext>
            </a:extLst>
          </p:cNvPr>
          <p:cNvSpPr/>
          <p:nvPr/>
        </p:nvSpPr>
        <p:spPr>
          <a:xfrm>
            <a:off x="8098342" y="1046440"/>
            <a:ext cx="367455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1000" b="1" i="1" smtClean="0">
                <a:solidFill>
                  <a:srgbClr val="609933"/>
                </a:solidFill>
                <a:effectLst>
                  <a:glow rad="25400">
                    <a:prstClr val="white">
                      <a:alpha val="40000"/>
                    </a:prstClr>
                  </a:glow>
                  <a:outerShdw blurRad="50800" dist="50800" dir="5400000" algn="ctr" rotWithShape="0">
                    <a:prstClr val="white"/>
                  </a:outerShdw>
                </a:effectLst>
                <a:latin typeface="Bahnschrift" panose="020B0502040204020203" pitchFamily="34" charset="0"/>
              </a:rPr>
              <a:t>LIFE</a:t>
            </a:r>
            <a:endParaRPr lang="en-US" sz="11000" b="1" i="1" dirty="0">
              <a:solidFill>
                <a:srgbClr val="609933"/>
              </a:solidFill>
              <a:effectLst>
                <a:glow rad="25400">
                  <a:prstClr val="white">
                    <a:alpha val="40000"/>
                  </a:prstClr>
                </a:glow>
                <a:outerShdw blurRad="50800" dist="50800" dir="5400000" algn="ctr" rotWithShape="0">
                  <a:prstClr val="white"/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555632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 smtClean="0">
                <a:latin typeface="Verdana" charset="0"/>
                <a:ea typeface="Verdana" charset="0"/>
                <a:cs typeface="Verdana" charset="0"/>
              </a:rPr>
              <a:t>Don</a:t>
            </a:r>
            <a:r>
              <a:rPr lang="mr-IN" sz="3200" b="1" dirty="0" smtClean="0">
                <a:latin typeface="Verdana" charset="0"/>
                <a:ea typeface="Verdana" charset="0"/>
                <a:cs typeface="Verdana" charset="0"/>
              </a:rPr>
              <a:t>’</a:t>
            </a:r>
            <a:r>
              <a:rPr lang="en-US" sz="3200" b="1" dirty="0" smtClean="0">
                <a:latin typeface="Verdana" charset="0"/>
                <a:ea typeface="Verdana" charset="0"/>
                <a:cs typeface="Verdana" charset="0"/>
              </a:rPr>
              <a:t>t procrastinate.</a:t>
            </a:r>
          </a:p>
          <a:p>
            <a:pPr marL="342900" indent="-342900">
              <a:buAutoNum type="arabicPeriod"/>
            </a:pPr>
            <a:endParaRPr lang="en-US" sz="3200" b="1" dirty="0" smtClean="0">
              <a:latin typeface="Verdana" charset="0"/>
              <a:ea typeface="Verdana" charset="0"/>
              <a:cs typeface="Verdana" charset="0"/>
            </a:endParaRPr>
          </a:p>
          <a:p>
            <a:pPr marL="342900" indent="-342900">
              <a:buAutoNum type="arabicPeriod"/>
            </a:pPr>
            <a:r>
              <a:rPr lang="en-US" sz="3200" b="1" dirty="0" smtClean="0">
                <a:latin typeface="Verdana" charset="0"/>
                <a:ea typeface="Verdana" charset="0"/>
                <a:cs typeface="Verdana" charset="0"/>
              </a:rPr>
              <a:t>Let God dig around </a:t>
            </a:r>
          </a:p>
          <a:p>
            <a:r>
              <a:rPr lang="en-US" sz="3200" b="1" dirty="0" smtClean="0">
                <a:latin typeface="Verdana" charset="0"/>
                <a:ea typeface="Verdana" charset="0"/>
                <a:cs typeface="Verdana" charset="0"/>
              </a:rPr>
              <a:t>our roots even when it </a:t>
            </a:r>
          </a:p>
          <a:p>
            <a:r>
              <a:rPr lang="en-US" sz="3200" b="1" dirty="0" smtClean="0">
                <a:latin typeface="Verdana" charset="0"/>
                <a:ea typeface="Verdana" charset="0"/>
                <a:cs typeface="Verdana" charset="0"/>
              </a:rPr>
              <a:t>Hurts.</a:t>
            </a:r>
          </a:p>
          <a:p>
            <a:pPr marL="342900" indent="-342900">
              <a:buAutoNum type="arabicPeriod"/>
            </a:pPr>
            <a:endParaRPr lang="en-US" sz="3200" b="1" dirty="0" smtClean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3200" b="1" dirty="0" smtClean="0">
                <a:latin typeface="Verdana" charset="0"/>
                <a:ea typeface="Verdana" charset="0"/>
                <a:cs typeface="Verdana" charset="0"/>
              </a:rPr>
              <a:t>3.Let the power of God </a:t>
            </a:r>
          </a:p>
          <a:p>
            <a:r>
              <a:rPr lang="en-US" sz="3200" b="1" dirty="0" smtClean="0">
                <a:latin typeface="Verdana" charset="0"/>
                <a:ea typeface="Verdana" charset="0"/>
                <a:cs typeface="Verdana" charset="0"/>
              </a:rPr>
              <a:t>bring life to the things </a:t>
            </a:r>
          </a:p>
          <a:p>
            <a:r>
              <a:rPr lang="en-US" sz="3200" b="1" dirty="0" smtClean="0">
                <a:latin typeface="Verdana" charset="0"/>
                <a:ea typeface="Verdana" charset="0"/>
                <a:cs typeface="Verdana" charset="0"/>
              </a:rPr>
              <a:t>we thought were dead.</a:t>
            </a:r>
            <a:endParaRPr lang="en-US" sz="3200" b="1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C2664C-2372-4717-AA5A-C911AA98C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4A8DFD-B141-4662-A870-A4621C990806}"/>
              </a:ext>
            </a:extLst>
          </p:cNvPr>
          <p:cNvSpPr/>
          <p:nvPr/>
        </p:nvSpPr>
        <p:spPr>
          <a:xfrm>
            <a:off x="0" y="0"/>
            <a:ext cx="100869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6 Then Jesus told this story: </a:t>
            </a:r>
          </a:p>
          <a:p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“A man planted a fig tree in his garden and came again and again to see if there was any fruit on it, but he was always disappointed.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C2664C-2372-4717-AA5A-C911AA98C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3D0E654-8B3B-4207-8BBE-B451AA1C5AB5}"/>
              </a:ext>
            </a:extLst>
          </p:cNvPr>
          <p:cNvSpPr/>
          <p:nvPr/>
        </p:nvSpPr>
        <p:spPr>
          <a:xfrm>
            <a:off x="-1" y="0"/>
            <a:ext cx="1031557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Verdana" panose="020B0604030504040204" pitchFamily="34" charset="0"/>
              </a:rPr>
              <a:t>7 Finally, he said to his gardener, ‘I’ve waited three years, and there hasn’t been a single fig! Cut it down. It’s just taking up space in the garden.’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3731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C2664C-2372-4717-AA5A-C911AA98C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55D500-BDCC-457C-BA60-C205DF076BA3}"/>
              </a:ext>
            </a:extLst>
          </p:cNvPr>
          <p:cNvSpPr/>
          <p:nvPr/>
        </p:nvSpPr>
        <p:spPr>
          <a:xfrm>
            <a:off x="-50006" y="0"/>
            <a:ext cx="1033700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8 “The gardener answered, ‘Sir, give it one more chance. Leave it another year, and I’ll give it special attention, Dig around it and give it plenty of fertilizer. </a:t>
            </a:r>
          </a:p>
        </p:txBody>
      </p:sp>
    </p:spTree>
    <p:extLst>
      <p:ext uri="{BB962C8B-B14F-4D97-AF65-F5344CB8AC3E}">
        <p14:creationId xmlns:p14="http://schemas.microsoft.com/office/powerpoint/2010/main" val="233468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C2664C-2372-4717-AA5A-C911AA98C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A55D500-BDCC-457C-BA60-C205DF076BA3}"/>
              </a:ext>
            </a:extLst>
          </p:cNvPr>
          <p:cNvSpPr/>
          <p:nvPr/>
        </p:nvSpPr>
        <p:spPr>
          <a:xfrm>
            <a:off x="-50006" y="0"/>
            <a:ext cx="103370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Verdana" panose="020B0604030504040204" pitchFamily="34" charset="0"/>
                <a:ea typeface="Verdana" panose="020B0604030504040204" pitchFamily="34" charset="0"/>
              </a:rPr>
              <a:t>9 If we get figs next year, fine. If not, then you can cut it down.’”</a:t>
            </a:r>
          </a:p>
        </p:txBody>
      </p:sp>
    </p:spTree>
    <p:extLst>
      <p:ext uri="{BB962C8B-B14F-4D97-AF65-F5344CB8AC3E}">
        <p14:creationId xmlns:p14="http://schemas.microsoft.com/office/powerpoint/2010/main" val="37116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C2664C-2372-4717-AA5A-C911AA98C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FE4A58-EA83-4A37-97F0-1CF69F5A6CA5}"/>
              </a:ext>
            </a:extLst>
          </p:cNvPr>
          <p:cNvSpPr/>
          <p:nvPr/>
        </p:nvSpPr>
        <p:spPr>
          <a:xfrm>
            <a:off x="0" y="2329934"/>
            <a:ext cx="110562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Verdana" panose="020B0604030504040204" pitchFamily="34" charset="0"/>
              </a:rPr>
              <a:t>1.Procrastination does not help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588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C2664C-2372-4717-AA5A-C911AA98C2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F06DA2-5F0B-48F6-98DE-1D347C06176D}"/>
              </a:ext>
            </a:extLst>
          </p:cNvPr>
          <p:cNvSpPr/>
          <p:nvPr/>
        </p:nvSpPr>
        <p:spPr>
          <a:xfrm>
            <a:off x="-57150" y="1629847"/>
            <a:ext cx="103252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atin typeface="Verdana" panose="020B0604030504040204" pitchFamily="34" charset="0"/>
              </a:rPr>
              <a:t>2. Let God work on our roots </a:t>
            </a:r>
          </a:p>
          <a:p>
            <a:r>
              <a:rPr lang="en-US" sz="4800" b="1" dirty="0">
                <a:latin typeface="Verdana" panose="020B0604030504040204" pitchFamily="34" charset="0"/>
              </a:rPr>
              <a:t>even when it hurts.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8108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ooden bench next to a body of water&#10;&#10;Description automatically generated">
            <a:extLst>
              <a:ext uri="{FF2B5EF4-FFF2-40B4-BE49-F238E27FC236}">
                <a16:creationId xmlns:a16="http://schemas.microsoft.com/office/drawing/2014/main" xmlns="" id="{7A0E4A71-EC15-4085-B3D4-A5B410835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17A992C-25E8-4058-B88C-41678A40DB69}"/>
              </a:ext>
            </a:extLst>
          </p:cNvPr>
          <p:cNvSpPr/>
          <p:nvPr/>
        </p:nvSpPr>
        <p:spPr>
          <a:xfrm>
            <a:off x="0" y="1486982"/>
            <a:ext cx="6035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3. God can bring to </a:t>
            </a:r>
          </a:p>
          <a:p>
            <a:r>
              <a:rPr lang="en-US" sz="4800" b="1" dirty="0"/>
              <a:t>life things we think are dead!</a:t>
            </a:r>
          </a:p>
        </p:txBody>
      </p:sp>
    </p:spTree>
    <p:extLst>
      <p:ext uri="{BB962C8B-B14F-4D97-AF65-F5344CB8AC3E}">
        <p14:creationId xmlns:p14="http://schemas.microsoft.com/office/powerpoint/2010/main" val="4515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"/>
            <a:ext cx="12192000" cy="6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8528</TotalTime>
  <Words>76</Words>
  <Application>Microsoft Macintosh PowerPoint</Application>
  <PresentationFormat>Widescreen</PresentationFormat>
  <Paragraphs>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Bahnschrift</vt:lpstr>
      <vt:lpstr>Calibri Light</vt:lpstr>
      <vt:lpstr>Verdana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seavey</dc:creator>
  <cp:lastModifiedBy>Microsoft Office User</cp:lastModifiedBy>
  <cp:revision>13</cp:revision>
  <dcterms:created xsi:type="dcterms:W3CDTF">2020-01-09T23:52:11Z</dcterms:created>
  <dcterms:modified xsi:type="dcterms:W3CDTF">2020-01-15T22:05:30Z</dcterms:modified>
</cp:coreProperties>
</file>