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0"/>
  </p:notesMasterIdLst>
  <p:sldIdLst>
    <p:sldId id="256" r:id="rId2"/>
    <p:sldId id="292" r:id="rId3"/>
    <p:sldId id="265" r:id="rId4"/>
    <p:sldId id="278" r:id="rId5"/>
    <p:sldId id="279" r:id="rId6"/>
    <p:sldId id="280" r:id="rId7"/>
    <p:sldId id="281" r:id="rId8"/>
    <p:sldId id="291" r:id="rId9"/>
    <p:sldId id="282" r:id="rId10"/>
    <p:sldId id="283" r:id="rId11"/>
    <p:sldId id="269" r:id="rId12"/>
    <p:sldId id="284" r:id="rId13"/>
    <p:sldId id="285" r:id="rId14"/>
    <p:sldId id="286" r:id="rId15"/>
    <p:sldId id="288" r:id="rId16"/>
    <p:sldId id="289" r:id="rId17"/>
    <p:sldId id="290" r:id="rId18"/>
    <p:sldId id="287"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6928"/>
    <p:restoredTop sz="94614"/>
  </p:normalViewPr>
  <p:slideViewPr>
    <p:cSldViewPr snapToGrid="0" snapToObjects="1">
      <p:cViewPr varScale="1">
        <p:scale>
          <a:sx n="52" d="100"/>
          <a:sy n="52" d="100"/>
        </p:scale>
        <p:origin x="192" y="19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C4497B6-6730-B947-A0D5-CC101D8042FC}" type="datetimeFigureOut">
              <a:rPr lang="en-US" smtClean="0"/>
              <a:t>9/8/19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6BAC71A-6F3E-A64C-9D68-D1DE3073E19E}" type="slidenum">
              <a:rPr lang="en-US" smtClean="0"/>
              <a:t>‹#›</a:t>
            </a:fld>
            <a:endParaRPr lang="en-US"/>
          </a:p>
        </p:txBody>
      </p:sp>
    </p:spTree>
    <p:extLst>
      <p:ext uri="{BB962C8B-B14F-4D97-AF65-F5344CB8AC3E}">
        <p14:creationId xmlns:p14="http://schemas.microsoft.com/office/powerpoint/2010/main" val="19205462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6E1583B-A0B8-F549-AB57-E70C6B7EC611}" type="datetimeFigureOut">
              <a:rPr lang="en-US" smtClean="0"/>
              <a:t>9/8/19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7D8DB5-D43E-1E49-B36E-47BD6218C190}" type="slidenum">
              <a:rPr lang="en-US" smtClean="0"/>
              <a:t>‹#›</a:t>
            </a:fld>
            <a:endParaRPr lang="en-US"/>
          </a:p>
        </p:txBody>
      </p:sp>
    </p:spTree>
    <p:extLst>
      <p:ext uri="{BB962C8B-B14F-4D97-AF65-F5344CB8AC3E}">
        <p14:creationId xmlns:p14="http://schemas.microsoft.com/office/powerpoint/2010/main" val="15715269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6E1583B-A0B8-F549-AB57-E70C6B7EC611}" type="datetimeFigureOut">
              <a:rPr lang="en-US" smtClean="0"/>
              <a:t>9/8/19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7D8DB5-D43E-1E49-B36E-47BD6218C190}" type="slidenum">
              <a:rPr lang="en-US" smtClean="0"/>
              <a:t>‹#›</a:t>
            </a:fld>
            <a:endParaRPr lang="en-US"/>
          </a:p>
        </p:txBody>
      </p:sp>
    </p:spTree>
    <p:extLst>
      <p:ext uri="{BB962C8B-B14F-4D97-AF65-F5344CB8AC3E}">
        <p14:creationId xmlns:p14="http://schemas.microsoft.com/office/powerpoint/2010/main" val="8132769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6E1583B-A0B8-F549-AB57-E70C6B7EC611}" type="datetimeFigureOut">
              <a:rPr lang="en-US" smtClean="0"/>
              <a:t>9/8/19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7D8DB5-D43E-1E49-B36E-47BD6218C190}" type="slidenum">
              <a:rPr lang="en-US" smtClean="0"/>
              <a:t>‹#›</a:t>
            </a:fld>
            <a:endParaRPr lang="en-US"/>
          </a:p>
        </p:txBody>
      </p:sp>
    </p:spTree>
    <p:extLst>
      <p:ext uri="{BB962C8B-B14F-4D97-AF65-F5344CB8AC3E}">
        <p14:creationId xmlns:p14="http://schemas.microsoft.com/office/powerpoint/2010/main" val="123191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6E1583B-A0B8-F549-AB57-E70C6B7EC611}" type="datetimeFigureOut">
              <a:rPr lang="en-US" smtClean="0"/>
              <a:t>9/8/19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7D8DB5-D43E-1E49-B36E-47BD6218C190}" type="slidenum">
              <a:rPr lang="en-US" smtClean="0"/>
              <a:t>‹#›</a:t>
            </a:fld>
            <a:endParaRPr lang="en-US"/>
          </a:p>
        </p:txBody>
      </p:sp>
    </p:spTree>
    <p:extLst>
      <p:ext uri="{BB962C8B-B14F-4D97-AF65-F5344CB8AC3E}">
        <p14:creationId xmlns:p14="http://schemas.microsoft.com/office/powerpoint/2010/main" val="7528305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6E1583B-A0B8-F549-AB57-E70C6B7EC611}" type="datetimeFigureOut">
              <a:rPr lang="en-US" smtClean="0"/>
              <a:t>9/8/19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7D8DB5-D43E-1E49-B36E-47BD6218C190}" type="slidenum">
              <a:rPr lang="en-US" smtClean="0"/>
              <a:t>‹#›</a:t>
            </a:fld>
            <a:endParaRPr lang="en-US"/>
          </a:p>
        </p:txBody>
      </p:sp>
    </p:spTree>
    <p:extLst>
      <p:ext uri="{BB962C8B-B14F-4D97-AF65-F5344CB8AC3E}">
        <p14:creationId xmlns:p14="http://schemas.microsoft.com/office/powerpoint/2010/main" val="19962507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6E1583B-A0B8-F549-AB57-E70C6B7EC611}" type="datetimeFigureOut">
              <a:rPr lang="en-US" smtClean="0"/>
              <a:t>9/8/19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7D8DB5-D43E-1E49-B36E-47BD6218C190}" type="slidenum">
              <a:rPr lang="en-US" smtClean="0"/>
              <a:t>‹#›</a:t>
            </a:fld>
            <a:endParaRPr lang="en-US"/>
          </a:p>
        </p:txBody>
      </p:sp>
    </p:spTree>
    <p:extLst>
      <p:ext uri="{BB962C8B-B14F-4D97-AF65-F5344CB8AC3E}">
        <p14:creationId xmlns:p14="http://schemas.microsoft.com/office/powerpoint/2010/main" val="8486154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6E1583B-A0B8-F549-AB57-E70C6B7EC611}" type="datetimeFigureOut">
              <a:rPr lang="en-US" smtClean="0"/>
              <a:t>9/8/19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C7D8DB5-D43E-1E49-B36E-47BD6218C190}" type="slidenum">
              <a:rPr lang="en-US" smtClean="0"/>
              <a:t>‹#›</a:t>
            </a:fld>
            <a:endParaRPr lang="en-US"/>
          </a:p>
        </p:txBody>
      </p:sp>
    </p:spTree>
    <p:extLst>
      <p:ext uri="{BB962C8B-B14F-4D97-AF65-F5344CB8AC3E}">
        <p14:creationId xmlns:p14="http://schemas.microsoft.com/office/powerpoint/2010/main" val="12412709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6E1583B-A0B8-F549-AB57-E70C6B7EC611}" type="datetimeFigureOut">
              <a:rPr lang="en-US" smtClean="0"/>
              <a:t>9/8/19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C7D8DB5-D43E-1E49-B36E-47BD6218C190}" type="slidenum">
              <a:rPr lang="en-US" smtClean="0"/>
              <a:t>‹#›</a:t>
            </a:fld>
            <a:endParaRPr lang="en-US"/>
          </a:p>
        </p:txBody>
      </p:sp>
    </p:spTree>
    <p:extLst>
      <p:ext uri="{BB962C8B-B14F-4D97-AF65-F5344CB8AC3E}">
        <p14:creationId xmlns:p14="http://schemas.microsoft.com/office/powerpoint/2010/main" val="13846928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E1583B-A0B8-F549-AB57-E70C6B7EC611}" type="datetimeFigureOut">
              <a:rPr lang="en-US" smtClean="0"/>
              <a:t>9/8/19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C7D8DB5-D43E-1E49-B36E-47BD6218C190}" type="slidenum">
              <a:rPr lang="en-US" smtClean="0"/>
              <a:t>‹#›</a:t>
            </a:fld>
            <a:endParaRPr lang="en-US"/>
          </a:p>
        </p:txBody>
      </p:sp>
    </p:spTree>
    <p:extLst>
      <p:ext uri="{BB962C8B-B14F-4D97-AF65-F5344CB8AC3E}">
        <p14:creationId xmlns:p14="http://schemas.microsoft.com/office/powerpoint/2010/main" val="2530356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6E1583B-A0B8-F549-AB57-E70C6B7EC611}" type="datetimeFigureOut">
              <a:rPr lang="en-US" smtClean="0"/>
              <a:t>9/8/19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7D8DB5-D43E-1E49-B36E-47BD6218C190}" type="slidenum">
              <a:rPr lang="en-US" smtClean="0"/>
              <a:t>‹#›</a:t>
            </a:fld>
            <a:endParaRPr lang="en-US"/>
          </a:p>
        </p:txBody>
      </p:sp>
    </p:spTree>
    <p:extLst>
      <p:ext uri="{BB962C8B-B14F-4D97-AF65-F5344CB8AC3E}">
        <p14:creationId xmlns:p14="http://schemas.microsoft.com/office/powerpoint/2010/main" val="7526493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6E1583B-A0B8-F549-AB57-E70C6B7EC611}" type="datetimeFigureOut">
              <a:rPr lang="en-US" smtClean="0"/>
              <a:t>9/8/19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7D8DB5-D43E-1E49-B36E-47BD6218C190}" type="slidenum">
              <a:rPr lang="en-US" smtClean="0"/>
              <a:t>‹#›</a:t>
            </a:fld>
            <a:endParaRPr lang="en-US"/>
          </a:p>
        </p:txBody>
      </p:sp>
    </p:spTree>
    <p:extLst>
      <p:ext uri="{BB962C8B-B14F-4D97-AF65-F5344CB8AC3E}">
        <p14:creationId xmlns:p14="http://schemas.microsoft.com/office/powerpoint/2010/main" val="109864209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17000" b="-1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E1583B-A0B8-F549-AB57-E70C6B7EC611}" type="datetimeFigureOut">
              <a:rPr lang="en-US" smtClean="0"/>
              <a:t>9/8/19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7D8DB5-D43E-1E49-B36E-47BD6218C190}" type="slidenum">
              <a:rPr lang="en-US" smtClean="0"/>
              <a:t>‹#›</a:t>
            </a:fld>
            <a:endParaRPr lang="en-US"/>
          </a:p>
        </p:txBody>
      </p:sp>
    </p:spTree>
    <p:extLst>
      <p:ext uri="{BB962C8B-B14F-4D97-AF65-F5344CB8AC3E}">
        <p14:creationId xmlns:p14="http://schemas.microsoft.com/office/powerpoint/2010/main" val="11213030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888348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u="sng" dirty="0" smtClean="0">
                <a:solidFill>
                  <a:schemeClr val="bg1"/>
                </a:solidFill>
              </a:rPr>
              <a:t>Genesis </a:t>
            </a:r>
            <a:r>
              <a:rPr lang="en-US" sz="6000" b="1" u="sng" dirty="0" smtClean="0">
                <a:solidFill>
                  <a:schemeClr val="bg1"/>
                </a:solidFill>
              </a:rPr>
              <a:t>6</a:t>
            </a:r>
            <a:endParaRPr lang="en-US" sz="6000" b="1" u="sng" dirty="0">
              <a:solidFill>
                <a:schemeClr val="bg1"/>
              </a:solidFill>
            </a:endParaRPr>
          </a:p>
        </p:txBody>
      </p:sp>
      <p:sp>
        <p:nvSpPr>
          <p:cNvPr id="3" name="Content Placeholder 2"/>
          <p:cNvSpPr>
            <a:spLocks noGrp="1"/>
          </p:cNvSpPr>
          <p:nvPr>
            <p:ph idx="1"/>
          </p:nvPr>
        </p:nvSpPr>
        <p:spPr>
          <a:xfrm>
            <a:off x="0" y="1825625"/>
            <a:ext cx="12192000" cy="4351338"/>
          </a:xfrm>
        </p:spPr>
        <p:txBody>
          <a:bodyPr>
            <a:noAutofit/>
          </a:bodyPr>
          <a:lstStyle/>
          <a:p>
            <a:r>
              <a:rPr lang="en-US" sz="3600" b="1" baseline="30000" dirty="0">
                <a:solidFill>
                  <a:schemeClr val="bg1"/>
                </a:solidFill>
              </a:rPr>
              <a:t>9 </a:t>
            </a:r>
            <a:r>
              <a:rPr lang="en-US" sz="3600" dirty="0">
                <a:solidFill>
                  <a:schemeClr val="bg1"/>
                </a:solidFill>
              </a:rPr>
              <a:t>These are the generations of Noah. Noah was a righteous man, blameless in his generation. Noah walked with God. </a:t>
            </a:r>
            <a:r>
              <a:rPr lang="en-US" sz="3600" b="1" baseline="30000" dirty="0">
                <a:solidFill>
                  <a:schemeClr val="bg1"/>
                </a:solidFill>
              </a:rPr>
              <a:t>10 </a:t>
            </a:r>
            <a:r>
              <a:rPr lang="en-US" sz="3600" dirty="0">
                <a:solidFill>
                  <a:schemeClr val="bg1"/>
                </a:solidFill>
              </a:rPr>
              <a:t>And Noah had three sons, Shem, Ham, and Japheth.</a:t>
            </a:r>
          </a:p>
          <a:p>
            <a:r>
              <a:rPr lang="en-US" sz="3600" b="1" baseline="30000" dirty="0">
                <a:solidFill>
                  <a:schemeClr val="bg1"/>
                </a:solidFill>
              </a:rPr>
              <a:t>11 </a:t>
            </a:r>
            <a:r>
              <a:rPr lang="en-US" sz="3600" dirty="0">
                <a:solidFill>
                  <a:schemeClr val="bg1"/>
                </a:solidFill>
              </a:rPr>
              <a:t>Now the earth was corrupt in God's sight, and the earth was filled with violence. </a:t>
            </a:r>
            <a:r>
              <a:rPr lang="en-US" sz="3600" b="1" baseline="30000" dirty="0">
                <a:solidFill>
                  <a:schemeClr val="bg1"/>
                </a:solidFill>
              </a:rPr>
              <a:t>12 </a:t>
            </a:r>
            <a:r>
              <a:rPr lang="en-US" sz="3600" dirty="0">
                <a:solidFill>
                  <a:schemeClr val="bg1"/>
                </a:solidFill>
              </a:rPr>
              <a:t>And God saw the earth, and behold, it was corrupt, for all flesh had corrupted their way on the earth. </a:t>
            </a:r>
            <a:r>
              <a:rPr lang="en-US" sz="3600" b="1" baseline="30000" dirty="0">
                <a:solidFill>
                  <a:schemeClr val="bg1"/>
                </a:solidFill>
              </a:rPr>
              <a:t>13 </a:t>
            </a:r>
            <a:r>
              <a:rPr lang="en-US" sz="3600" dirty="0">
                <a:solidFill>
                  <a:schemeClr val="bg1"/>
                </a:solidFill>
              </a:rPr>
              <a:t>And God said to Noah, “I have determined to make an end of all flesh, for the earth is filled with violence through them. Behold, I will destroy them with the earth. </a:t>
            </a:r>
            <a:r>
              <a:rPr lang="en-US" sz="3600" b="1" baseline="30000" dirty="0">
                <a:solidFill>
                  <a:schemeClr val="bg1"/>
                </a:solidFill>
              </a:rPr>
              <a:t>14 </a:t>
            </a:r>
            <a:r>
              <a:rPr lang="en-US" sz="3600" dirty="0">
                <a:solidFill>
                  <a:schemeClr val="bg1"/>
                </a:solidFill>
              </a:rPr>
              <a:t>Make yourself an ark of gopher wood. </a:t>
            </a:r>
          </a:p>
        </p:txBody>
      </p:sp>
    </p:spTree>
    <p:extLst>
      <p:ext uri="{BB962C8B-B14F-4D97-AF65-F5344CB8AC3E}">
        <p14:creationId xmlns:p14="http://schemas.microsoft.com/office/powerpoint/2010/main" val="12826129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u="sng" dirty="0" smtClean="0">
                <a:solidFill>
                  <a:schemeClr val="bg1"/>
                </a:solidFill>
              </a:rPr>
              <a:t>Genesis 8</a:t>
            </a:r>
            <a:endParaRPr lang="en-US" sz="6000" b="1" u="sng" dirty="0">
              <a:solidFill>
                <a:schemeClr val="bg1"/>
              </a:solidFill>
            </a:endParaRPr>
          </a:p>
        </p:txBody>
      </p:sp>
      <p:sp>
        <p:nvSpPr>
          <p:cNvPr id="3" name="Content Placeholder 2"/>
          <p:cNvSpPr>
            <a:spLocks noGrp="1"/>
          </p:cNvSpPr>
          <p:nvPr>
            <p:ph idx="1"/>
          </p:nvPr>
        </p:nvSpPr>
        <p:spPr>
          <a:xfrm>
            <a:off x="0" y="1825625"/>
            <a:ext cx="12192000" cy="4807650"/>
          </a:xfrm>
        </p:spPr>
        <p:txBody>
          <a:bodyPr>
            <a:normAutofit/>
          </a:bodyPr>
          <a:lstStyle/>
          <a:p>
            <a:pPr marL="0" indent="0">
              <a:buNone/>
            </a:pPr>
            <a:r>
              <a:rPr lang="ru-RU" sz="3600" b="1" baseline="30000" dirty="0" smtClean="0">
                <a:solidFill>
                  <a:schemeClr val="bg1"/>
                </a:solidFill>
              </a:rPr>
              <a:t>1</a:t>
            </a:r>
            <a:r>
              <a:rPr lang="en-US" sz="3600" dirty="0" smtClean="0">
                <a:solidFill>
                  <a:schemeClr val="bg1"/>
                </a:solidFill>
              </a:rPr>
              <a:t>But </a:t>
            </a:r>
            <a:r>
              <a:rPr lang="en-US" sz="3600" dirty="0">
                <a:solidFill>
                  <a:schemeClr val="bg1"/>
                </a:solidFill>
              </a:rPr>
              <a:t>God remembered Noah and all the beasts and all the livestock that were with him in the ark. And God made a wind blow over the earth, and the waters subsided. </a:t>
            </a:r>
            <a:endParaRPr lang="en-US" sz="3600" dirty="0" smtClean="0">
              <a:solidFill>
                <a:schemeClr val="bg1"/>
              </a:solidFill>
            </a:endParaRPr>
          </a:p>
          <a:p>
            <a:pPr marL="0" indent="0">
              <a:buNone/>
            </a:pPr>
            <a:r>
              <a:rPr lang="en-US" sz="3600" b="1" baseline="30000" dirty="0">
                <a:solidFill>
                  <a:schemeClr val="bg1"/>
                </a:solidFill>
              </a:rPr>
              <a:t>5 </a:t>
            </a:r>
            <a:r>
              <a:rPr lang="en-US" sz="3600" dirty="0">
                <a:solidFill>
                  <a:schemeClr val="bg1"/>
                </a:solidFill>
              </a:rPr>
              <a:t>And the waters continued to abate until the tenth month; in the tenth month, on the first day of the month, the tops of the mountains were seen</a:t>
            </a:r>
            <a:r>
              <a:rPr lang="en-US" sz="3600" dirty="0" smtClean="0">
                <a:solidFill>
                  <a:schemeClr val="bg1"/>
                </a:solidFill>
              </a:rPr>
              <a:t>.</a:t>
            </a:r>
          </a:p>
          <a:p>
            <a:pPr marL="0" indent="0">
              <a:buNone/>
            </a:pPr>
            <a:endParaRPr lang="en-US" sz="3600" dirty="0">
              <a:solidFill>
                <a:schemeClr val="bg1"/>
              </a:solidFill>
            </a:endParaRPr>
          </a:p>
        </p:txBody>
      </p:sp>
    </p:spTree>
    <p:extLst>
      <p:ext uri="{BB962C8B-B14F-4D97-AF65-F5344CB8AC3E}">
        <p14:creationId xmlns:p14="http://schemas.microsoft.com/office/powerpoint/2010/main" val="12518928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u="sng" dirty="0" smtClean="0">
                <a:solidFill>
                  <a:schemeClr val="bg1"/>
                </a:solidFill>
              </a:rPr>
              <a:t>Genesis 8</a:t>
            </a:r>
            <a:endParaRPr lang="en-US" sz="6000" b="1" u="sng" dirty="0">
              <a:solidFill>
                <a:schemeClr val="bg1"/>
              </a:solidFill>
            </a:endParaRPr>
          </a:p>
        </p:txBody>
      </p:sp>
      <p:sp>
        <p:nvSpPr>
          <p:cNvPr id="3" name="Content Placeholder 2"/>
          <p:cNvSpPr>
            <a:spLocks noGrp="1"/>
          </p:cNvSpPr>
          <p:nvPr>
            <p:ph idx="1"/>
          </p:nvPr>
        </p:nvSpPr>
        <p:spPr>
          <a:xfrm>
            <a:off x="0" y="1825625"/>
            <a:ext cx="12192000" cy="4807650"/>
          </a:xfrm>
        </p:spPr>
        <p:txBody>
          <a:bodyPr>
            <a:normAutofit/>
          </a:bodyPr>
          <a:lstStyle/>
          <a:p>
            <a:pPr marL="0" indent="0">
              <a:buNone/>
            </a:pPr>
            <a:r>
              <a:rPr lang="en-US" sz="3600" b="1" baseline="30000" dirty="0">
                <a:solidFill>
                  <a:schemeClr val="bg1"/>
                </a:solidFill>
              </a:rPr>
              <a:t>21 </a:t>
            </a:r>
            <a:r>
              <a:rPr lang="en-US" sz="3600" dirty="0">
                <a:solidFill>
                  <a:schemeClr val="bg1"/>
                </a:solidFill>
              </a:rPr>
              <a:t>And when the Lord smelled the pleasing aroma, the Lord said in his heart, “I will never again curse the ground because of man, for the intention of man's heart is evil from his youth. Neither will I ever again strike down every living creature as I have done. </a:t>
            </a:r>
            <a:r>
              <a:rPr lang="en-US" sz="3600" b="1" baseline="30000" dirty="0">
                <a:solidFill>
                  <a:schemeClr val="bg1"/>
                </a:solidFill>
              </a:rPr>
              <a:t>22 </a:t>
            </a:r>
            <a:r>
              <a:rPr lang="en-US" sz="3600" dirty="0">
                <a:solidFill>
                  <a:schemeClr val="bg1"/>
                </a:solidFill>
              </a:rPr>
              <a:t>While the earth remains, seedtime and harvest, cold and heat, summer and winter, day and night, shall not cease.”</a:t>
            </a:r>
            <a:endParaRPr lang="en-US" sz="3600" dirty="0">
              <a:solidFill>
                <a:schemeClr val="bg1"/>
              </a:solidFill>
            </a:endParaRPr>
          </a:p>
        </p:txBody>
      </p:sp>
    </p:spTree>
    <p:extLst>
      <p:ext uri="{BB962C8B-B14F-4D97-AF65-F5344CB8AC3E}">
        <p14:creationId xmlns:p14="http://schemas.microsoft.com/office/powerpoint/2010/main" val="4892361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u="sng" dirty="0" smtClean="0">
                <a:solidFill>
                  <a:schemeClr val="bg1"/>
                </a:solidFill>
              </a:rPr>
              <a:t>Genesis 9</a:t>
            </a:r>
            <a:endParaRPr lang="en-US" sz="6000" b="1" u="sng" dirty="0">
              <a:solidFill>
                <a:schemeClr val="bg1"/>
              </a:solidFill>
            </a:endParaRPr>
          </a:p>
        </p:txBody>
      </p:sp>
      <p:sp>
        <p:nvSpPr>
          <p:cNvPr id="3" name="Content Placeholder 2"/>
          <p:cNvSpPr>
            <a:spLocks noGrp="1"/>
          </p:cNvSpPr>
          <p:nvPr>
            <p:ph idx="1"/>
          </p:nvPr>
        </p:nvSpPr>
        <p:spPr>
          <a:xfrm>
            <a:off x="0" y="1825625"/>
            <a:ext cx="12192000" cy="4807650"/>
          </a:xfrm>
        </p:spPr>
        <p:txBody>
          <a:bodyPr>
            <a:normAutofit lnSpcReduction="10000"/>
          </a:bodyPr>
          <a:lstStyle/>
          <a:p>
            <a:pPr marL="0" indent="0">
              <a:buNone/>
            </a:pPr>
            <a:r>
              <a:rPr lang="nb-NO" sz="3600" b="1" baseline="30000" dirty="0" smtClean="0">
                <a:solidFill>
                  <a:schemeClr val="bg1"/>
                </a:solidFill>
              </a:rPr>
              <a:t>1</a:t>
            </a:r>
            <a:r>
              <a:rPr lang="en-US" sz="3600" dirty="0" smtClean="0">
                <a:solidFill>
                  <a:schemeClr val="bg1"/>
                </a:solidFill>
              </a:rPr>
              <a:t>And </a:t>
            </a:r>
            <a:r>
              <a:rPr lang="en-US" sz="3600" dirty="0">
                <a:solidFill>
                  <a:schemeClr val="bg1"/>
                </a:solidFill>
              </a:rPr>
              <a:t>God blessed Noah and his sons and said to them, “Be fruitful and multiply and fill the earth. </a:t>
            </a:r>
            <a:endParaRPr lang="en-US" sz="3600" dirty="0" smtClean="0">
              <a:solidFill>
                <a:schemeClr val="bg1"/>
              </a:solidFill>
            </a:endParaRPr>
          </a:p>
          <a:p>
            <a:pPr marL="0" indent="0">
              <a:buNone/>
            </a:pPr>
            <a:r>
              <a:rPr lang="en-US" sz="3600" b="1" baseline="30000" dirty="0" smtClean="0">
                <a:solidFill>
                  <a:schemeClr val="bg1"/>
                </a:solidFill>
              </a:rPr>
              <a:t>20</a:t>
            </a:r>
            <a:r>
              <a:rPr lang="en-US" sz="3600" b="1" baseline="30000" dirty="0">
                <a:solidFill>
                  <a:schemeClr val="bg1"/>
                </a:solidFill>
              </a:rPr>
              <a:t> </a:t>
            </a:r>
            <a:r>
              <a:rPr lang="en-US" sz="3600" dirty="0">
                <a:solidFill>
                  <a:schemeClr val="bg1"/>
                </a:solidFill>
              </a:rPr>
              <a:t>Noah began to be a man of the soil, and he planted a vineyard. </a:t>
            </a:r>
            <a:r>
              <a:rPr lang="en-US" sz="3600" b="1" baseline="30000" dirty="0">
                <a:solidFill>
                  <a:schemeClr val="bg1"/>
                </a:solidFill>
              </a:rPr>
              <a:t>21 </a:t>
            </a:r>
            <a:r>
              <a:rPr lang="en-US" sz="3600" dirty="0">
                <a:solidFill>
                  <a:schemeClr val="bg1"/>
                </a:solidFill>
              </a:rPr>
              <a:t>He drank of the wine and became drunk and lay uncovered in his tent. </a:t>
            </a:r>
            <a:r>
              <a:rPr lang="en-US" sz="3600" b="1" baseline="30000" dirty="0">
                <a:solidFill>
                  <a:schemeClr val="bg1"/>
                </a:solidFill>
              </a:rPr>
              <a:t>22 </a:t>
            </a:r>
            <a:r>
              <a:rPr lang="en-US" sz="3600" dirty="0">
                <a:solidFill>
                  <a:schemeClr val="bg1"/>
                </a:solidFill>
              </a:rPr>
              <a:t>And Ham, the father of Canaan, saw the nakedness of his father and told his two brothers outside. </a:t>
            </a:r>
            <a:r>
              <a:rPr lang="en-US" sz="3600" b="1" baseline="30000" dirty="0">
                <a:solidFill>
                  <a:schemeClr val="bg1"/>
                </a:solidFill>
              </a:rPr>
              <a:t>23 </a:t>
            </a:r>
            <a:r>
              <a:rPr lang="en-US" sz="3600" dirty="0">
                <a:solidFill>
                  <a:schemeClr val="bg1"/>
                </a:solidFill>
              </a:rPr>
              <a:t>Then Shem and Japheth took a garment, laid it on both their shoulders, and walked backward and covered the nakedness of their father. Their faces were turned backward, and they did not see their father's nakedness.</a:t>
            </a:r>
            <a:endParaRPr lang="en-US" sz="3600" dirty="0">
              <a:solidFill>
                <a:schemeClr val="bg1"/>
              </a:solidFill>
            </a:endParaRPr>
          </a:p>
        </p:txBody>
      </p:sp>
    </p:spTree>
    <p:extLst>
      <p:ext uri="{BB962C8B-B14F-4D97-AF65-F5344CB8AC3E}">
        <p14:creationId xmlns:p14="http://schemas.microsoft.com/office/powerpoint/2010/main" val="20252614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u="sng" dirty="0" smtClean="0">
                <a:solidFill>
                  <a:schemeClr val="bg1"/>
                </a:solidFill>
              </a:rPr>
              <a:t>More Genealogies</a:t>
            </a:r>
            <a:endParaRPr lang="en-US" sz="6000" b="1" u="sng" dirty="0">
              <a:solidFill>
                <a:schemeClr val="bg1"/>
              </a:solidFill>
            </a:endParaRPr>
          </a:p>
        </p:txBody>
      </p:sp>
      <p:sp>
        <p:nvSpPr>
          <p:cNvPr id="3" name="Content Placeholder 2"/>
          <p:cNvSpPr>
            <a:spLocks noGrp="1"/>
          </p:cNvSpPr>
          <p:nvPr>
            <p:ph idx="1"/>
          </p:nvPr>
        </p:nvSpPr>
        <p:spPr>
          <a:xfrm>
            <a:off x="0" y="1825624"/>
            <a:ext cx="12192000" cy="5032375"/>
          </a:xfrm>
        </p:spPr>
        <p:txBody>
          <a:bodyPr>
            <a:noAutofit/>
          </a:bodyPr>
          <a:lstStyle/>
          <a:p>
            <a:pPr marL="0" indent="0">
              <a:buNone/>
            </a:pPr>
            <a:r>
              <a:rPr lang="en-US" sz="3600" dirty="0" smtClean="0">
                <a:solidFill>
                  <a:schemeClr val="bg1"/>
                </a:solidFill>
              </a:rPr>
              <a:t>Genesis </a:t>
            </a:r>
            <a:r>
              <a:rPr lang="en-US" sz="3600" dirty="0">
                <a:solidFill>
                  <a:schemeClr val="bg1"/>
                </a:solidFill>
              </a:rPr>
              <a:t>10 </a:t>
            </a:r>
            <a:r>
              <a:rPr lang="ru-RU" sz="3600" b="1" baseline="30000" dirty="0">
                <a:solidFill>
                  <a:schemeClr val="bg1"/>
                </a:solidFill>
              </a:rPr>
              <a:t> </a:t>
            </a:r>
            <a:endParaRPr lang="en-US" sz="3600" b="1" baseline="30000" dirty="0" smtClean="0">
              <a:solidFill>
                <a:schemeClr val="bg1"/>
              </a:solidFill>
            </a:endParaRPr>
          </a:p>
          <a:p>
            <a:pPr marL="0" indent="0">
              <a:buNone/>
            </a:pPr>
            <a:r>
              <a:rPr lang="ru-RU" sz="3600" b="1" baseline="30000" dirty="0" smtClean="0">
                <a:solidFill>
                  <a:schemeClr val="bg1"/>
                </a:solidFill>
              </a:rPr>
              <a:t>1 </a:t>
            </a:r>
            <a:r>
              <a:rPr lang="en-US" sz="3600" dirty="0" smtClean="0">
                <a:solidFill>
                  <a:schemeClr val="bg1"/>
                </a:solidFill>
              </a:rPr>
              <a:t>These </a:t>
            </a:r>
            <a:r>
              <a:rPr lang="en-US" sz="3600" dirty="0">
                <a:solidFill>
                  <a:schemeClr val="bg1"/>
                </a:solidFill>
              </a:rPr>
              <a:t>are the generations of the sons of Noah, Shem, Ham, and Japheth. Sons were born to them after the flood</a:t>
            </a:r>
          </a:p>
          <a:p>
            <a:pPr marL="0" indent="0">
              <a:buNone/>
            </a:pPr>
            <a:r>
              <a:rPr lang="en-US" sz="3600" b="1" baseline="30000" dirty="0">
                <a:solidFill>
                  <a:schemeClr val="bg1"/>
                </a:solidFill>
              </a:rPr>
              <a:t>2 </a:t>
            </a:r>
            <a:r>
              <a:rPr lang="en-US" sz="3600" dirty="0">
                <a:solidFill>
                  <a:schemeClr val="bg1"/>
                </a:solidFill>
              </a:rPr>
              <a:t>The sons of </a:t>
            </a:r>
            <a:r>
              <a:rPr lang="en-US" sz="3600" dirty="0" smtClean="0">
                <a:solidFill>
                  <a:schemeClr val="bg1"/>
                </a:solidFill>
              </a:rPr>
              <a:t>Japheth:</a:t>
            </a:r>
          </a:p>
          <a:p>
            <a:pPr marL="0" indent="0">
              <a:buNone/>
            </a:pPr>
            <a:r>
              <a:rPr lang="en-US" sz="3600" b="1" baseline="30000" dirty="0">
                <a:solidFill>
                  <a:schemeClr val="bg1"/>
                </a:solidFill>
              </a:rPr>
              <a:t>6 </a:t>
            </a:r>
            <a:r>
              <a:rPr lang="en-US" sz="3600" dirty="0">
                <a:solidFill>
                  <a:schemeClr val="bg1"/>
                </a:solidFill>
              </a:rPr>
              <a:t>The sons of Ham</a:t>
            </a:r>
            <a:r>
              <a:rPr lang="en-US" sz="3600" dirty="0" smtClean="0">
                <a:solidFill>
                  <a:schemeClr val="bg1"/>
                </a:solidFill>
              </a:rPr>
              <a:t>:</a:t>
            </a:r>
          </a:p>
          <a:p>
            <a:pPr marL="0" indent="0">
              <a:buNone/>
            </a:pPr>
            <a:r>
              <a:rPr lang="en-US" sz="3600" b="1" baseline="30000" dirty="0">
                <a:solidFill>
                  <a:schemeClr val="bg1"/>
                </a:solidFill>
              </a:rPr>
              <a:t>21 </a:t>
            </a:r>
            <a:r>
              <a:rPr lang="en-US" sz="3600" dirty="0">
                <a:solidFill>
                  <a:schemeClr val="bg1"/>
                </a:solidFill>
              </a:rPr>
              <a:t>To Shem also, </a:t>
            </a:r>
            <a:r>
              <a:rPr lang="en-US" sz="3600" dirty="0" smtClean="0">
                <a:solidFill>
                  <a:schemeClr val="bg1"/>
                </a:solidFill>
              </a:rPr>
              <a:t>children </a:t>
            </a:r>
            <a:r>
              <a:rPr lang="en-US" sz="3600" dirty="0">
                <a:solidFill>
                  <a:schemeClr val="bg1"/>
                </a:solidFill>
              </a:rPr>
              <a:t>were born</a:t>
            </a:r>
            <a:r>
              <a:rPr lang="en-US" sz="3600" dirty="0" smtClean="0">
                <a:solidFill>
                  <a:schemeClr val="bg1"/>
                </a:solidFill>
              </a:rPr>
              <a:t>.</a:t>
            </a:r>
          </a:p>
          <a:p>
            <a:pPr marL="0" indent="0">
              <a:buNone/>
            </a:pPr>
            <a:r>
              <a:rPr lang="en-US" sz="3600" b="1" baseline="30000" dirty="0">
                <a:solidFill>
                  <a:schemeClr val="bg1"/>
                </a:solidFill>
              </a:rPr>
              <a:t>2 </a:t>
            </a:r>
            <a:r>
              <a:rPr lang="en-US" sz="3600" dirty="0">
                <a:solidFill>
                  <a:schemeClr val="bg1"/>
                </a:solidFill>
              </a:rPr>
              <a:t>These are the clans of the sons of Noah, according to their genealogies, in their nations, and from these the nations spread abroad on the earth after the flood.</a:t>
            </a:r>
            <a:endParaRPr lang="en-US" sz="3600" dirty="0">
              <a:solidFill>
                <a:schemeClr val="bg1"/>
              </a:solidFill>
            </a:endParaRPr>
          </a:p>
        </p:txBody>
      </p:sp>
    </p:spTree>
    <p:extLst>
      <p:ext uri="{BB962C8B-B14F-4D97-AF65-F5344CB8AC3E}">
        <p14:creationId xmlns:p14="http://schemas.microsoft.com/office/powerpoint/2010/main" val="9528977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u="sng" dirty="0" smtClean="0">
                <a:solidFill>
                  <a:schemeClr val="bg1"/>
                </a:solidFill>
              </a:rPr>
              <a:t>Genesis 11</a:t>
            </a:r>
            <a:endParaRPr lang="en-US" sz="6000" b="1" u="sng" dirty="0">
              <a:solidFill>
                <a:schemeClr val="bg1"/>
              </a:solidFill>
            </a:endParaRPr>
          </a:p>
        </p:txBody>
      </p:sp>
      <p:sp>
        <p:nvSpPr>
          <p:cNvPr id="3" name="Content Placeholder 2"/>
          <p:cNvSpPr>
            <a:spLocks noGrp="1"/>
          </p:cNvSpPr>
          <p:nvPr>
            <p:ph idx="1"/>
          </p:nvPr>
        </p:nvSpPr>
        <p:spPr>
          <a:xfrm>
            <a:off x="0" y="1825624"/>
            <a:ext cx="12192000" cy="5032375"/>
          </a:xfrm>
        </p:spPr>
        <p:txBody>
          <a:bodyPr>
            <a:noAutofit/>
          </a:bodyPr>
          <a:lstStyle/>
          <a:p>
            <a:pPr marL="0" indent="0">
              <a:buNone/>
            </a:pPr>
            <a:r>
              <a:rPr lang="en-US" sz="3600" b="1" dirty="0">
                <a:solidFill>
                  <a:schemeClr val="bg1"/>
                </a:solidFill>
              </a:rPr>
              <a:t>11 </a:t>
            </a:r>
            <a:r>
              <a:rPr lang="en-US" sz="3600" dirty="0">
                <a:solidFill>
                  <a:schemeClr val="bg1"/>
                </a:solidFill>
              </a:rPr>
              <a:t>Now the whole earth had one language and the same words. </a:t>
            </a:r>
            <a:r>
              <a:rPr lang="en-US" sz="3600" b="1" baseline="30000" dirty="0">
                <a:solidFill>
                  <a:schemeClr val="bg1"/>
                </a:solidFill>
              </a:rPr>
              <a:t>2 </a:t>
            </a:r>
            <a:r>
              <a:rPr lang="en-US" sz="3600" dirty="0">
                <a:solidFill>
                  <a:schemeClr val="bg1"/>
                </a:solidFill>
              </a:rPr>
              <a:t>And as people migrated from the east, they found a plain in the land of Shinar and settled there. </a:t>
            </a:r>
            <a:r>
              <a:rPr lang="en-US" sz="3600" b="1" baseline="30000" dirty="0">
                <a:solidFill>
                  <a:schemeClr val="bg1"/>
                </a:solidFill>
              </a:rPr>
              <a:t>3 </a:t>
            </a:r>
            <a:r>
              <a:rPr lang="en-US" sz="3600" dirty="0">
                <a:solidFill>
                  <a:schemeClr val="bg1"/>
                </a:solidFill>
              </a:rPr>
              <a:t>And they said to one another, “Come, let us make bricks, and burn them thoroughly.” And they had brick for stone, and bitumen for mortar. </a:t>
            </a:r>
            <a:r>
              <a:rPr lang="en-US" sz="3600" b="1" baseline="30000" dirty="0">
                <a:solidFill>
                  <a:schemeClr val="bg1"/>
                </a:solidFill>
              </a:rPr>
              <a:t>4 </a:t>
            </a:r>
            <a:r>
              <a:rPr lang="en-US" sz="3600" dirty="0">
                <a:solidFill>
                  <a:schemeClr val="bg1"/>
                </a:solidFill>
              </a:rPr>
              <a:t>Then they said, “Come, let us build ourselves a city and a tower with its top in the heavens, and let us make a name for ourselves, lest we be dispersed over the face of the whole earth.” </a:t>
            </a:r>
            <a:endParaRPr lang="en-US" sz="3600" dirty="0">
              <a:solidFill>
                <a:schemeClr val="bg1"/>
              </a:solidFill>
            </a:endParaRPr>
          </a:p>
        </p:txBody>
      </p:sp>
    </p:spTree>
    <p:extLst>
      <p:ext uri="{BB962C8B-B14F-4D97-AF65-F5344CB8AC3E}">
        <p14:creationId xmlns:p14="http://schemas.microsoft.com/office/powerpoint/2010/main" val="17270576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u="sng" dirty="0" smtClean="0">
                <a:solidFill>
                  <a:schemeClr val="bg1"/>
                </a:solidFill>
              </a:rPr>
              <a:t>Genesis 11</a:t>
            </a:r>
            <a:endParaRPr lang="en-US" sz="6000" b="1" u="sng" dirty="0">
              <a:solidFill>
                <a:schemeClr val="bg1"/>
              </a:solidFill>
            </a:endParaRPr>
          </a:p>
        </p:txBody>
      </p:sp>
      <p:sp>
        <p:nvSpPr>
          <p:cNvPr id="3" name="Content Placeholder 2"/>
          <p:cNvSpPr>
            <a:spLocks noGrp="1"/>
          </p:cNvSpPr>
          <p:nvPr>
            <p:ph idx="1"/>
          </p:nvPr>
        </p:nvSpPr>
        <p:spPr>
          <a:xfrm>
            <a:off x="0" y="1825624"/>
            <a:ext cx="12192000" cy="5032375"/>
          </a:xfrm>
        </p:spPr>
        <p:txBody>
          <a:bodyPr>
            <a:noAutofit/>
          </a:bodyPr>
          <a:lstStyle/>
          <a:p>
            <a:pPr marL="0" indent="0">
              <a:buNone/>
            </a:pPr>
            <a:r>
              <a:rPr lang="en-US" sz="3600" b="1" baseline="30000" dirty="0">
                <a:solidFill>
                  <a:schemeClr val="bg1"/>
                </a:solidFill>
              </a:rPr>
              <a:t>6 </a:t>
            </a:r>
            <a:r>
              <a:rPr lang="en-US" sz="3600" dirty="0">
                <a:solidFill>
                  <a:schemeClr val="bg1"/>
                </a:solidFill>
              </a:rPr>
              <a:t>And the Lord said, “Behold, they are one people, and they have all one language, and this is only the beginning of what they will do. And nothing that they propose to do will now be impossible for them. </a:t>
            </a:r>
            <a:r>
              <a:rPr lang="en-US" sz="3600" b="1" baseline="30000" dirty="0">
                <a:solidFill>
                  <a:schemeClr val="bg1"/>
                </a:solidFill>
              </a:rPr>
              <a:t>7 </a:t>
            </a:r>
            <a:r>
              <a:rPr lang="en-US" sz="3600" dirty="0">
                <a:solidFill>
                  <a:schemeClr val="bg1"/>
                </a:solidFill>
              </a:rPr>
              <a:t>Come, let us go down and there confuse their language, so that they may not understand one another's speech.” </a:t>
            </a:r>
            <a:r>
              <a:rPr lang="en-US" sz="3600" b="1" baseline="30000" dirty="0">
                <a:solidFill>
                  <a:schemeClr val="bg1"/>
                </a:solidFill>
              </a:rPr>
              <a:t>8 </a:t>
            </a:r>
            <a:r>
              <a:rPr lang="en-US" sz="3600" dirty="0">
                <a:solidFill>
                  <a:schemeClr val="bg1"/>
                </a:solidFill>
              </a:rPr>
              <a:t>So the Lord dispersed them from there over the face of all the earth, and they left off building the city. </a:t>
            </a:r>
            <a:r>
              <a:rPr lang="en-US" sz="3600" b="1" baseline="30000" dirty="0">
                <a:solidFill>
                  <a:schemeClr val="bg1"/>
                </a:solidFill>
              </a:rPr>
              <a:t>9 </a:t>
            </a:r>
            <a:r>
              <a:rPr lang="en-US" sz="3600" dirty="0">
                <a:solidFill>
                  <a:schemeClr val="bg1"/>
                </a:solidFill>
              </a:rPr>
              <a:t>Therefore its name was called Babel, because there the Lord confused the language of all the earth. And from there the Lord dispersed them over the face of all the earth.</a:t>
            </a:r>
            <a:endParaRPr lang="en-US" sz="3600" dirty="0">
              <a:solidFill>
                <a:schemeClr val="bg1"/>
              </a:solidFill>
            </a:endParaRPr>
          </a:p>
        </p:txBody>
      </p:sp>
    </p:spTree>
    <p:extLst>
      <p:ext uri="{BB962C8B-B14F-4D97-AF65-F5344CB8AC3E}">
        <p14:creationId xmlns:p14="http://schemas.microsoft.com/office/powerpoint/2010/main" val="12693876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u="sng" dirty="0" smtClean="0">
                <a:solidFill>
                  <a:schemeClr val="bg1"/>
                </a:solidFill>
              </a:rPr>
              <a:t>Even More Genealogies</a:t>
            </a:r>
            <a:endParaRPr lang="en-US" sz="6000" b="1" u="sng" dirty="0">
              <a:solidFill>
                <a:schemeClr val="bg1"/>
              </a:solidFill>
            </a:endParaRPr>
          </a:p>
        </p:txBody>
      </p:sp>
      <p:sp>
        <p:nvSpPr>
          <p:cNvPr id="3" name="Content Placeholder 2"/>
          <p:cNvSpPr>
            <a:spLocks noGrp="1"/>
          </p:cNvSpPr>
          <p:nvPr>
            <p:ph idx="1"/>
          </p:nvPr>
        </p:nvSpPr>
        <p:spPr>
          <a:xfrm>
            <a:off x="0" y="1394847"/>
            <a:ext cx="12192000" cy="5459977"/>
          </a:xfrm>
        </p:spPr>
        <p:txBody>
          <a:bodyPr numCol="1">
            <a:noAutofit/>
          </a:bodyPr>
          <a:lstStyle/>
          <a:p>
            <a:pPr marL="0" indent="0" algn="ctr">
              <a:lnSpc>
                <a:spcPct val="100000"/>
              </a:lnSpc>
              <a:spcBef>
                <a:spcPts val="0"/>
              </a:spcBef>
              <a:buNone/>
            </a:pPr>
            <a:r>
              <a:rPr lang="en-US" sz="3600" dirty="0" smtClean="0">
                <a:solidFill>
                  <a:schemeClr val="bg1"/>
                </a:solidFill>
              </a:rPr>
              <a:t>Shem</a:t>
            </a:r>
          </a:p>
          <a:p>
            <a:pPr marL="0" indent="0" algn="ctr">
              <a:lnSpc>
                <a:spcPct val="100000"/>
              </a:lnSpc>
              <a:spcBef>
                <a:spcPts val="0"/>
              </a:spcBef>
              <a:buNone/>
            </a:pPr>
            <a:r>
              <a:rPr lang="en-US" sz="3600" dirty="0" smtClean="0">
                <a:solidFill>
                  <a:schemeClr val="bg1"/>
                </a:solidFill>
              </a:rPr>
              <a:t>Arpachshad</a:t>
            </a:r>
          </a:p>
          <a:p>
            <a:pPr marL="0" indent="0" algn="ctr">
              <a:lnSpc>
                <a:spcPct val="100000"/>
              </a:lnSpc>
              <a:spcBef>
                <a:spcPts val="0"/>
              </a:spcBef>
              <a:buNone/>
            </a:pPr>
            <a:r>
              <a:rPr lang="en-US" sz="3600" dirty="0" err="1" smtClean="0">
                <a:solidFill>
                  <a:schemeClr val="bg1"/>
                </a:solidFill>
              </a:rPr>
              <a:t>Shelah</a:t>
            </a:r>
            <a:endParaRPr lang="en-US" sz="3600" dirty="0" smtClean="0">
              <a:solidFill>
                <a:schemeClr val="bg1"/>
              </a:solidFill>
            </a:endParaRPr>
          </a:p>
          <a:p>
            <a:pPr marL="0" indent="0" algn="ctr">
              <a:lnSpc>
                <a:spcPct val="100000"/>
              </a:lnSpc>
              <a:spcBef>
                <a:spcPts val="0"/>
              </a:spcBef>
              <a:buNone/>
            </a:pPr>
            <a:r>
              <a:rPr lang="en-US" sz="3600" dirty="0" smtClean="0">
                <a:solidFill>
                  <a:schemeClr val="bg1"/>
                </a:solidFill>
              </a:rPr>
              <a:t>Eber</a:t>
            </a:r>
          </a:p>
          <a:p>
            <a:pPr marL="0" indent="0" algn="ctr">
              <a:lnSpc>
                <a:spcPct val="100000"/>
              </a:lnSpc>
              <a:spcBef>
                <a:spcPts val="0"/>
              </a:spcBef>
              <a:buNone/>
            </a:pPr>
            <a:r>
              <a:rPr lang="en-US" sz="3600" dirty="0" smtClean="0">
                <a:solidFill>
                  <a:schemeClr val="bg1"/>
                </a:solidFill>
              </a:rPr>
              <a:t>Peleg</a:t>
            </a:r>
          </a:p>
          <a:p>
            <a:pPr marL="0" indent="0" algn="ctr">
              <a:lnSpc>
                <a:spcPct val="100000"/>
              </a:lnSpc>
              <a:spcBef>
                <a:spcPts val="0"/>
              </a:spcBef>
              <a:buNone/>
            </a:pPr>
            <a:r>
              <a:rPr lang="en-US" sz="3600" dirty="0" err="1" smtClean="0">
                <a:solidFill>
                  <a:schemeClr val="bg1"/>
                </a:solidFill>
              </a:rPr>
              <a:t>Reu</a:t>
            </a:r>
            <a:endParaRPr lang="en-US" sz="3600" dirty="0" smtClean="0">
              <a:solidFill>
                <a:schemeClr val="bg1"/>
              </a:solidFill>
            </a:endParaRPr>
          </a:p>
          <a:p>
            <a:pPr marL="0" indent="0" algn="ctr">
              <a:lnSpc>
                <a:spcPct val="100000"/>
              </a:lnSpc>
              <a:spcBef>
                <a:spcPts val="0"/>
              </a:spcBef>
              <a:buNone/>
            </a:pPr>
            <a:r>
              <a:rPr lang="en-US" sz="3600" dirty="0" err="1" smtClean="0">
                <a:solidFill>
                  <a:schemeClr val="bg1"/>
                </a:solidFill>
              </a:rPr>
              <a:t>Serug</a:t>
            </a:r>
            <a:endParaRPr lang="en-US" sz="3600" dirty="0" smtClean="0">
              <a:solidFill>
                <a:schemeClr val="bg1"/>
              </a:solidFill>
            </a:endParaRPr>
          </a:p>
          <a:p>
            <a:pPr marL="0" indent="0" algn="ctr">
              <a:lnSpc>
                <a:spcPct val="100000"/>
              </a:lnSpc>
              <a:spcBef>
                <a:spcPts val="0"/>
              </a:spcBef>
              <a:buNone/>
            </a:pPr>
            <a:r>
              <a:rPr lang="en-US" sz="3600" dirty="0" err="1" smtClean="0">
                <a:solidFill>
                  <a:schemeClr val="bg1"/>
                </a:solidFill>
              </a:rPr>
              <a:t>Nahor</a:t>
            </a:r>
            <a:endParaRPr lang="en-US" sz="3600" dirty="0" smtClean="0">
              <a:solidFill>
                <a:schemeClr val="bg1"/>
              </a:solidFill>
            </a:endParaRPr>
          </a:p>
          <a:p>
            <a:pPr marL="0" indent="0" algn="ctr">
              <a:lnSpc>
                <a:spcPct val="100000"/>
              </a:lnSpc>
              <a:spcBef>
                <a:spcPts val="0"/>
              </a:spcBef>
              <a:buNone/>
            </a:pPr>
            <a:r>
              <a:rPr lang="en-US" sz="3600" dirty="0" err="1" smtClean="0">
                <a:solidFill>
                  <a:schemeClr val="bg1"/>
                </a:solidFill>
              </a:rPr>
              <a:t>Terah</a:t>
            </a:r>
            <a:endParaRPr lang="en-US" sz="3600" dirty="0" smtClean="0">
              <a:solidFill>
                <a:schemeClr val="bg1"/>
              </a:solidFill>
            </a:endParaRPr>
          </a:p>
          <a:p>
            <a:pPr marL="0" indent="0" algn="ctr">
              <a:lnSpc>
                <a:spcPct val="100000"/>
              </a:lnSpc>
              <a:spcBef>
                <a:spcPts val="0"/>
              </a:spcBef>
              <a:buNone/>
            </a:pPr>
            <a:r>
              <a:rPr lang="en-US" sz="3600" dirty="0" smtClean="0">
                <a:solidFill>
                  <a:schemeClr val="bg1"/>
                </a:solidFill>
              </a:rPr>
              <a:t>Abram</a:t>
            </a:r>
            <a:endParaRPr lang="en-US" sz="3600" dirty="0">
              <a:solidFill>
                <a:schemeClr val="bg1"/>
              </a:solidFill>
            </a:endParaRPr>
          </a:p>
        </p:txBody>
      </p:sp>
    </p:spTree>
    <p:extLst>
      <p:ext uri="{BB962C8B-B14F-4D97-AF65-F5344CB8AC3E}">
        <p14:creationId xmlns:p14="http://schemas.microsoft.com/office/powerpoint/2010/main" val="14961884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5677185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u="sng" dirty="0" smtClean="0">
                <a:solidFill>
                  <a:schemeClr val="bg1"/>
                </a:solidFill>
              </a:rPr>
              <a:t>Spiral of Sin</a:t>
            </a:r>
            <a:endParaRPr lang="en-US" sz="6000" b="1" u="sng" dirty="0">
              <a:solidFill>
                <a:schemeClr val="bg1"/>
              </a:solidFill>
            </a:endParaRPr>
          </a:p>
        </p:txBody>
      </p:sp>
      <p:sp>
        <p:nvSpPr>
          <p:cNvPr id="3" name="Content Placeholder 2"/>
          <p:cNvSpPr>
            <a:spLocks noGrp="1"/>
          </p:cNvSpPr>
          <p:nvPr>
            <p:ph idx="1"/>
          </p:nvPr>
        </p:nvSpPr>
        <p:spPr>
          <a:xfrm>
            <a:off x="6096000" y="6041165"/>
            <a:ext cx="1269569" cy="685100"/>
          </a:xfrm>
        </p:spPr>
        <p:txBody>
          <a:bodyPr>
            <a:normAutofit/>
          </a:bodyPr>
          <a:lstStyle/>
          <a:p>
            <a:pPr marL="0" indent="0" algn="ctr">
              <a:buNone/>
            </a:pPr>
            <a:r>
              <a:rPr lang="en-US" sz="3600" dirty="0" smtClean="0">
                <a:solidFill>
                  <a:schemeClr val="bg1"/>
                </a:solidFill>
              </a:rPr>
              <a:t>SIN</a:t>
            </a:r>
            <a:endParaRPr lang="en-US" sz="3600" dirty="0">
              <a:solidFill>
                <a:schemeClr val="bg1"/>
              </a:solidFill>
            </a:endParaRPr>
          </a:p>
        </p:txBody>
      </p:sp>
      <p:sp>
        <p:nvSpPr>
          <p:cNvPr id="4" name="TextBox 3"/>
          <p:cNvSpPr txBox="1"/>
          <p:nvPr/>
        </p:nvSpPr>
        <p:spPr>
          <a:xfrm>
            <a:off x="7587049" y="6041165"/>
            <a:ext cx="2421924" cy="646331"/>
          </a:xfrm>
          <a:prstGeom prst="rect">
            <a:avLst/>
          </a:prstGeom>
          <a:noFill/>
        </p:spPr>
        <p:txBody>
          <a:bodyPr wrap="square" rtlCol="0">
            <a:spAutoFit/>
          </a:bodyPr>
          <a:lstStyle/>
          <a:p>
            <a:pPr algn="ctr"/>
            <a:r>
              <a:rPr lang="en-US" sz="3600" b="1" dirty="0" smtClean="0">
                <a:solidFill>
                  <a:schemeClr val="bg1"/>
                </a:solidFill>
              </a:rPr>
              <a:t>Messiah</a:t>
            </a:r>
            <a:endParaRPr lang="en-US" sz="3600" b="1" dirty="0">
              <a:solidFill>
                <a:schemeClr val="bg1"/>
              </a:solidFill>
            </a:endParaRPr>
          </a:p>
        </p:txBody>
      </p:sp>
    </p:spTree>
    <p:extLst>
      <p:ext uri="{BB962C8B-B14F-4D97-AF65-F5344CB8AC3E}">
        <p14:creationId xmlns:p14="http://schemas.microsoft.com/office/powerpoint/2010/main" val="1569594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0.44753 -0.64189 C -0.44545 -0.64259 -0.44336 -0.64328 -0.44128 -0.64421 C -0.43086 -0.64814 -0.44063 -0.64583 -0.42344 -0.65092 C -0.41289 -0.65416 -0.41836 -0.65254 -0.4069 -0.65532 L -0.3612 -0.65324 C -0.35769 -0.653 -0.3543 -0.65208 -0.35091 -0.65092 C -0.34753 -0.64976 -0.34076 -0.64629 -0.34076 -0.64606 L -0.3306 -0.63726 C -0.32644 -0.63356 -0.32318 -0.63101 -0.31914 -0.62615 C -0.31693 -0.62337 -0.31511 -0.61967 -0.31276 -0.61712 C -0.31003 -0.61365 -0.30664 -0.61157 -0.30391 -0.60787 C -0.3 -0.60254 -0.29545 -0.59305 -0.29245 -0.58541 C -0.29115 -0.58171 -0.29011 -0.57754 -0.28867 -0.57407 C -0.28763 -0.57152 -0.28607 -0.56967 -0.2849 -0.56736 C -0.28438 -0.56504 -0.28425 -0.56273 -0.2836 -0.56041 C -0.28295 -0.5581 -0.28164 -0.55625 -0.28099 -0.5537 C -0.28034 -0.55092 -0.28021 -0.54768 -0.27982 -0.54467 C -0.27617 -0.52199 -0.28125 -0.55717 -0.27722 -0.52893 C -0.27774 -0.48935 -0.27331 -0.46458 -0.27982 -0.43402 C -0.2806 -0.43009 -0.28151 -0.42638 -0.28229 -0.42268 C -0.28425 -0.41319 -0.28256 -0.41805 -0.28607 -0.40902 C -0.28789 -0.40462 -0.29102 -0.39675 -0.29375 -0.39328 C -0.29805 -0.38796 -0.30013 -0.38865 -0.30521 -0.38657 C -0.3069 -0.38587 -0.3086 -0.38495 -0.31029 -0.38425 L -0.34844 -0.38657 C -0.35222 -0.3868 -0.3625 -0.38888 -0.36628 -0.39328 L -0.37006 -0.39791 C -0.36966 -0.40694 -0.36979 -0.41597 -0.36875 -0.425 C -0.36849 -0.42754 -0.36706 -0.42962 -0.36628 -0.43171 C -0.36315 -0.43935 -0.36146 -0.44351 -0.35729 -0.44976 C -0.35612 -0.45162 -0.35495 -0.45324 -0.35352 -0.45439 C -0.35196 -0.45555 -0.35013 -0.45578 -0.34844 -0.45648 C -0.34584 -0.45879 -0.34323 -0.46087 -0.34076 -0.46342 C -0.33946 -0.46458 -0.33841 -0.46712 -0.33698 -0.46782 C -0.33151 -0.47083 -0.32149 -0.47314 -0.31537 -0.47476 C -0.31276 -0.47615 -0.31042 -0.47824 -0.30769 -0.47916 C -0.29193 -0.48518 -0.30274 -0.47685 -0.29245 -0.48587 C -0.28269 -0.48449 -0.27292 -0.48356 -0.26328 -0.48148 C -0.25638 -0.47986 -0.24284 -0.47476 -0.24284 -0.47453 C -0.24115 -0.47314 -0.23946 -0.47199 -0.23776 -0.47013 C -0.23607 -0.46805 -0.23464 -0.46504 -0.23269 -0.46342 C -0.23034 -0.46134 -0.22761 -0.46041 -0.22513 -0.45879 C -0.22344 -0.45578 -0.22188 -0.45254 -0.22006 -0.44976 C -0.21628 -0.44421 -0.2086 -0.43402 -0.2086 -0.43379 C -0.20729 -0.42939 -0.20625 -0.42476 -0.20482 -0.42037 C -0.20326 -0.41643 -0.20104 -0.41319 -0.19961 -0.40902 C -0.19662 -0.40023 -0.19688 -0.39166 -0.19453 -0.38194 C -0.19362 -0.378 -0.19206 -0.37453 -0.19076 -0.3706 C -0.19037 -0.36759 -0.18998 -0.36458 -0.18946 -0.36157 C -0.1892 -0.35949 -0.18854 -0.35717 -0.18828 -0.35486 C -0.18737 -0.34884 -0.18659 -0.34282 -0.18568 -0.3368 L -0.18438 -0.32777 C -0.1849 -0.32013 -0.18503 -0.30509 -0.18698 -0.29606 C -0.18763 -0.29282 -0.1905 -0.28333 -0.19206 -0.28032 C -0.19532 -0.27407 -0.19883 -0.26828 -0.20222 -0.26226 C -0.20391 -0.25925 -0.20599 -0.25671 -0.20729 -0.25324 C -0.20899 -0.24861 -0.21042 -0.24375 -0.21237 -0.23958 C -0.2155 -0.23333 -0.21862 -0.23217 -0.22253 -0.22824 C -0.22787 -0.22291 -0.225 -0.22384 -0.23151 -0.21921 C -0.23789 -0.21481 -0.23907 -0.21481 -0.24545 -0.2125 C -0.25052 -0.21319 -0.25573 -0.21319 -0.26068 -0.21481 C -0.26289 -0.2155 -0.26498 -0.21759 -0.26706 -0.21921 C -0.27188 -0.22314 -0.27188 -0.22361 -0.27591 -0.22824 C -0.27657 -0.23148 -0.27852 -0.24143 -0.27852 -0.24421 C -0.27852 -0.24791 -0.278 -0.25185 -0.27722 -0.25555 C -0.27526 -0.26458 -0.27136 -0.26504 -0.26706 -0.27129 C -0.26472 -0.27476 -0.26289 -0.27916 -0.26068 -0.28263 C -0.25951 -0.28425 -0.25808 -0.28541 -0.2569 -0.28703 C -0.2461 -0.30092 -0.25742 -0.28773 -0.24675 -0.29837 C -0.23776 -0.30717 -0.24362 -0.3037 -0.23529 -0.3074 C -0.2336 -0.30902 -0.2319 -0.31064 -0.23021 -0.31203 C -0.2211 -0.31851 -0.2211 -0.31666 -0.2099 -0.31875 C -0.20091 -0.31805 -0.19206 -0.31782 -0.18321 -0.31643 C -0.18138 -0.3162 -0.17982 -0.31481 -0.178 -0.31412 C -0.17552 -0.31342 -0.17292 -0.31273 -0.17045 -0.31203 C -0.16836 -0.31134 -0.16615 -0.31041 -0.16407 -0.30972 C -0.14662 -0.29722 -0.16849 -0.31203 -0.15131 -0.303 C -0.14922 -0.30185 -0.14714 -0.29976 -0.14506 -0.29837 C -0.14245 -0.29675 -0.13972 -0.29606 -0.13737 -0.29398 C -0.12565 -0.28333 -0.13282 -0.28495 -0.12084 -0.26898 C -0.11511 -0.26134 -0.11524 -0.26273 -0.11068 -0.25092 C -0.10756 -0.24282 -0.10573 -0.2331 -0.10183 -0.22615 C -0.10013 -0.22314 -0.09818 -0.22037 -0.09675 -0.21712 C -0.0905 -0.20324 -0.09297 -0.20671 -0.08907 -0.19444 C -0.08828 -0.19212 -0.08737 -0.19004 -0.08646 -0.18773 C -0.08607 -0.1824 -0.08516 -0.17708 -0.08529 -0.17175 C -0.08555 -0.16087 -0.08724 -0.14074 -0.09037 -0.12893 C -0.09141 -0.125 -0.09297 -0.12152 -0.09414 -0.11759 C -0.09506 -0.11458 -0.09571 -0.11134 -0.09675 -0.10856 C -0.09779 -0.10532 -0.09935 -0.10277 -0.10052 -0.09953 C -0.10287 -0.09305 -0.10274 -0.08935 -0.1056 -0.08379 C -0.10834 -0.07824 -0.11146 -0.07314 -0.11446 -0.06782 C -0.11576 -0.06574 -0.1168 -0.06273 -0.11836 -0.06111 C -0.12045 -0.05879 -0.1224 -0.05625 -0.12461 -0.05439 C -0.12591 -0.05324 -0.12722 -0.053 -0.12852 -0.05208 C -0.13802 -0.04583 -0.13151 -0.04884 -0.14115 -0.04537 C -0.14675 -0.04606 -0.15222 -0.04583 -0.15769 -0.04768 C -0.15964 -0.04814 -0.16107 -0.05069 -0.16276 -0.05208 C -0.16407 -0.053 -0.16537 -0.05393 -0.16667 -0.05439 C -0.16758 -0.05787 -0.17162 -0.07129 -0.17175 -0.07476 C -0.17214 -0.08541 -0.17149 -0.09722 -0.16784 -0.10625 C -0.1668 -0.10902 -0.16524 -0.11064 -0.16407 -0.11319 C -0.16263 -0.11597 -0.16198 -0.1199 -0.16029 -0.12222 C -0.15886 -0.12384 -0.15677 -0.12337 -0.15521 -0.1243 C -0.153 -0.12569 -0.15104 -0.12777 -0.14883 -0.12893 C -0.14636 -0.13009 -0.14375 -0.13032 -0.14115 -0.13125 C -0.13907 -0.13194 -0.13698 -0.13263 -0.1349 -0.13333 C -0.11914 -0.13263 -0.10339 -0.1331 -0.08776 -0.13125 C -0.08425 -0.13078 -0.08099 -0.128 -0.07761 -0.12662 C -0.07513 -0.12569 -0.07253 -0.12523 -0.07006 -0.1243 C -0.05508 -0.10324 -0.07175 -0.12523 -0.05729 -0.11087 C -0.05547 -0.10902 -0.05404 -0.10601 -0.05222 -0.10416 C -0.05052 -0.10231 -0.04883 -0.10115 -0.04714 -0.09953 C -0.04545 -0.09583 -0.04388 -0.09166 -0.04206 -0.08819 C -0.04011 -0.08472 -0.03763 -0.0824 -0.03568 -0.07916 C -0.03216 -0.07337 -0.02891 -0.06712 -0.02552 -0.06111 L -0.02162 -0.05439 L -0.01784 -0.04768 C -0.01745 -0.04444 -0.01758 -0.04097 -0.01654 -0.03842 C -0.01537 -0.03541 -0.01302 -0.03449 -0.01146 -0.03171 C -0.01042 -0.02986 -0.00977 -0.02731 -0.00899 -0.025 C -0.00808 -0.02199 -0.00716 -0.01898 -0.00638 -0.01597 C -0.00482 -0.00949 -0.0056 -0.00787 -0.00261 -0.00231 C -0.00196 -0.00115 -0.00091 -0.00092 3.125E-6 -4.81481E-6 " pathEditMode="relative" rAng="0" ptsTypes="AAAAAAAAAAAAAAAAAAAAAAAAAAAAAAAAAAAAAAAAAAAAAAAAAAAAAAAAAAAAAAAAAAAAAAAAAAAAAAAAAAAAAAAAAAAAAAAAAAAAAAAAAAAAAAAAAAAAAAAAAAAA">
                                      <p:cBhvr>
                                        <p:cTn id="6" dur="5000" fill="hold"/>
                                        <p:tgtEl>
                                          <p:spTgt spid="3">
                                            <p:txEl>
                                              <p:pRg st="0" end="0"/>
                                            </p:txEl>
                                          </p:spTgt>
                                        </p:tgtEl>
                                        <p:attrNameLst>
                                          <p:attrName>ppt_x</p:attrName>
                                          <p:attrName>ppt_y</p:attrName>
                                        </p:attrNameLst>
                                      </p:cBhvr>
                                      <p:rCtr x="22370" y="31412"/>
                                    </p:animMotion>
                                  </p:childTnLst>
                                </p:cTn>
                              </p:par>
                            </p:childTnLst>
                          </p:cTn>
                        </p:par>
                      </p:childTnLst>
                    </p:cTn>
                  </p:par>
                  <p:par>
                    <p:cTn id="7" fill="hold">
                      <p:stCondLst>
                        <p:cond delay="indefinite"/>
                      </p:stCondLst>
                      <p:childTnLst>
                        <p:par>
                          <p:cTn id="8" fill="hold">
                            <p:stCondLst>
                              <p:cond delay="0"/>
                            </p:stCondLst>
                            <p:childTnLst>
                              <p:par>
                                <p:cTn id="9" presetID="0" presetClass="path" presetSubtype="0" accel="50000" decel="50000" fill="hold" grpId="0" nodeType="clickEffect">
                                  <p:stCondLst>
                                    <p:cond delay="0"/>
                                  </p:stCondLst>
                                  <p:childTnLst>
                                    <p:animMotion origin="layout" path="M 0.00209 -0.04722 L 0.15404 -0.63982 " pathEditMode="relative" ptsTypes="AA">
                                      <p:cBhvr>
                                        <p:cTn id="10" dur="2000" fill="hold"/>
                                        <p:tgtEl>
                                          <p:spTgt spid="4"/>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u="sng" dirty="0" smtClean="0">
                <a:solidFill>
                  <a:schemeClr val="bg1"/>
                </a:solidFill>
              </a:rPr>
              <a:t>Genesis </a:t>
            </a:r>
            <a:r>
              <a:rPr lang="en-US" sz="6000" b="1" u="sng" dirty="0">
                <a:solidFill>
                  <a:schemeClr val="bg1"/>
                </a:solidFill>
              </a:rPr>
              <a:t>4</a:t>
            </a:r>
            <a:endParaRPr lang="en-US" sz="6000" b="1" u="sng" dirty="0">
              <a:solidFill>
                <a:schemeClr val="bg1"/>
              </a:solidFill>
            </a:endParaRPr>
          </a:p>
        </p:txBody>
      </p:sp>
      <p:sp>
        <p:nvSpPr>
          <p:cNvPr id="3" name="Content Placeholder 2"/>
          <p:cNvSpPr>
            <a:spLocks noGrp="1"/>
          </p:cNvSpPr>
          <p:nvPr>
            <p:ph idx="1"/>
          </p:nvPr>
        </p:nvSpPr>
        <p:spPr>
          <a:xfrm>
            <a:off x="0" y="1825625"/>
            <a:ext cx="12192000" cy="4351338"/>
          </a:xfrm>
        </p:spPr>
        <p:txBody>
          <a:bodyPr>
            <a:noAutofit/>
          </a:bodyPr>
          <a:lstStyle/>
          <a:p>
            <a:pPr marL="0" indent="0">
              <a:buNone/>
            </a:pPr>
            <a:r>
              <a:rPr lang="en-US" sz="3600" dirty="0" smtClean="0">
                <a:solidFill>
                  <a:schemeClr val="bg1"/>
                </a:solidFill>
              </a:rPr>
              <a:t>Now </a:t>
            </a:r>
            <a:r>
              <a:rPr lang="en-US" sz="3600" dirty="0">
                <a:solidFill>
                  <a:schemeClr val="bg1"/>
                </a:solidFill>
              </a:rPr>
              <a:t>Adam knew Eve his wife, and she conceived and bore Cain, saying, “I have gotten a man with the help of the Lord.” </a:t>
            </a:r>
            <a:r>
              <a:rPr lang="en-US" sz="3600" b="1" baseline="30000" dirty="0">
                <a:solidFill>
                  <a:schemeClr val="bg1"/>
                </a:solidFill>
              </a:rPr>
              <a:t>2 </a:t>
            </a:r>
            <a:r>
              <a:rPr lang="en-US" sz="3600" dirty="0">
                <a:solidFill>
                  <a:schemeClr val="bg1"/>
                </a:solidFill>
              </a:rPr>
              <a:t>And again, she bore his brother Abel. Now Abel was a keeper of sheep, and Cain a worker of the ground. </a:t>
            </a:r>
            <a:r>
              <a:rPr lang="en-US" sz="3600" b="1" baseline="30000" dirty="0">
                <a:solidFill>
                  <a:schemeClr val="bg1"/>
                </a:solidFill>
              </a:rPr>
              <a:t>3 </a:t>
            </a:r>
            <a:r>
              <a:rPr lang="en-US" sz="3600" dirty="0">
                <a:solidFill>
                  <a:schemeClr val="bg1"/>
                </a:solidFill>
              </a:rPr>
              <a:t>In the course of time Cain brought to the Lord an offering of the fruit of the ground, </a:t>
            </a:r>
            <a:r>
              <a:rPr lang="en-US" sz="3600" b="1" baseline="30000" dirty="0">
                <a:solidFill>
                  <a:schemeClr val="bg1"/>
                </a:solidFill>
              </a:rPr>
              <a:t>4 </a:t>
            </a:r>
            <a:r>
              <a:rPr lang="en-US" sz="3600" dirty="0">
                <a:solidFill>
                  <a:schemeClr val="bg1"/>
                </a:solidFill>
              </a:rPr>
              <a:t>and Abel also brought of the firstborn of his flock and of their fat portions. And the Lord had regard for Abel and his offering, </a:t>
            </a:r>
            <a:r>
              <a:rPr lang="en-US" sz="3600" b="1" baseline="30000" dirty="0">
                <a:solidFill>
                  <a:schemeClr val="bg1"/>
                </a:solidFill>
              </a:rPr>
              <a:t>5 </a:t>
            </a:r>
            <a:r>
              <a:rPr lang="en-US" sz="3600" dirty="0">
                <a:solidFill>
                  <a:schemeClr val="bg1"/>
                </a:solidFill>
              </a:rPr>
              <a:t>but for Cain and his offering he had no regard. So Cain was very angry, and his face fell. </a:t>
            </a:r>
          </a:p>
        </p:txBody>
      </p:sp>
    </p:spTree>
    <p:extLst>
      <p:ext uri="{BB962C8B-B14F-4D97-AF65-F5344CB8AC3E}">
        <p14:creationId xmlns:p14="http://schemas.microsoft.com/office/powerpoint/2010/main" val="11025513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u="sng" dirty="0" smtClean="0">
                <a:solidFill>
                  <a:schemeClr val="bg1"/>
                </a:solidFill>
              </a:rPr>
              <a:t>Genesis </a:t>
            </a:r>
            <a:r>
              <a:rPr lang="en-US" sz="6000" b="1" u="sng" dirty="0">
                <a:solidFill>
                  <a:schemeClr val="bg1"/>
                </a:solidFill>
              </a:rPr>
              <a:t>4</a:t>
            </a:r>
            <a:endParaRPr lang="en-US" sz="6000" b="1" u="sng" dirty="0">
              <a:solidFill>
                <a:schemeClr val="bg1"/>
              </a:solidFill>
            </a:endParaRPr>
          </a:p>
        </p:txBody>
      </p:sp>
      <p:sp>
        <p:nvSpPr>
          <p:cNvPr id="3" name="Content Placeholder 2"/>
          <p:cNvSpPr>
            <a:spLocks noGrp="1"/>
          </p:cNvSpPr>
          <p:nvPr>
            <p:ph idx="1"/>
          </p:nvPr>
        </p:nvSpPr>
        <p:spPr>
          <a:xfrm>
            <a:off x="0" y="1825625"/>
            <a:ext cx="12192000" cy="4351338"/>
          </a:xfrm>
        </p:spPr>
        <p:txBody>
          <a:bodyPr>
            <a:noAutofit/>
          </a:bodyPr>
          <a:lstStyle/>
          <a:p>
            <a:pPr marL="0" indent="0">
              <a:buNone/>
            </a:pPr>
            <a:r>
              <a:rPr lang="en-US" sz="3600" b="1" baseline="30000" dirty="0">
                <a:solidFill>
                  <a:schemeClr val="bg1"/>
                </a:solidFill>
              </a:rPr>
              <a:t>6 </a:t>
            </a:r>
            <a:r>
              <a:rPr lang="en-US" sz="3600" dirty="0">
                <a:solidFill>
                  <a:schemeClr val="bg1"/>
                </a:solidFill>
              </a:rPr>
              <a:t>The Lord said to Cain, “Why are you angry, and why has your face fallen? </a:t>
            </a:r>
            <a:r>
              <a:rPr lang="en-US" sz="3600" b="1" baseline="30000" dirty="0">
                <a:solidFill>
                  <a:schemeClr val="bg1"/>
                </a:solidFill>
              </a:rPr>
              <a:t>7 </a:t>
            </a:r>
            <a:r>
              <a:rPr lang="en-US" sz="3600" dirty="0">
                <a:solidFill>
                  <a:schemeClr val="bg1"/>
                </a:solidFill>
              </a:rPr>
              <a:t>If you do well, will you not be </a:t>
            </a:r>
            <a:r>
              <a:rPr lang="en-US" sz="3600" dirty="0" err="1">
                <a:solidFill>
                  <a:schemeClr val="bg1"/>
                </a:solidFill>
              </a:rPr>
              <a:t>accepted?And</a:t>
            </a:r>
            <a:r>
              <a:rPr lang="en-US" sz="3600" dirty="0">
                <a:solidFill>
                  <a:schemeClr val="bg1"/>
                </a:solidFill>
              </a:rPr>
              <a:t> if you do not do well, sin is crouching at the door. Its desire is contrary to you, but you must rule over it.”</a:t>
            </a:r>
          </a:p>
        </p:txBody>
      </p:sp>
    </p:spTree>
    <p:extLst>
      <p:ext uri="{BB962C8B-B14F-4D97-AF65-F5344CB8AC3E}">
        <p14:creationId xmlns:p14="http://schemas.microsoft.com/office/powerpoint/2010/main" val="17396823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u="sng" dirty="0" smtClean="0">
                <a:solidFill>
                  <a:schemeClr val="bg1"/>
                </a:solidFill>
              </a:rPr>
              <a:t>Genesis </a:t>
            </a:r>
            <a:r>
              <a:rPr lang="en-US" sz="6000" b="1" u="sng" dirty="0">
                <a:solidFill>
                  <a:schemeClr val="bg1"/>
                </a:solidFill>
              </a:rPr>
              <a:t>4</a:t>
            </a:r>
            <a:endParaRPr lang="en-US" sz="6000" b="1" u="sng" dirty="0">
              <a:solidFill>
                <a:schemeClr val="bg1"/>
              </a:solidFill>
            </a:endParaRPr>
          </a:p>
        </p:txBody>
      </p:sp>
      <p:sp>
        <p:nvSpPr>
          <p:cNvPr id="3" name="Content Placeholder 2"/>
          <p:cNvSpPr>
            <a:spLocks noGrp="1"/>
          </p:cNvSpPr>
          <p:nvPr>
            <p:ph idx="1"/>
          </p:nvPr>
        </p:nvSpPr>
        <p:spPr>
          <a:xfrm>
            <a:off x="0" y="1825625"/>
            <a:ext cx="12192000" cy="4351338"/>
          </a:xfrm>
        </p:spPr>
        <p:txBody>
          <a:bodyPr>
            <a:noAutofit/>
          </a:bodyPr>
          <a:lstStyle/>
          <a:p>
            <a:pPr marL="0" indent="0">
              <a:buNone/>
            </a:pPr>
            <a:r>
              <a:rPr lang="en-US" sz="3600" b="1" baseline="30000" dirty="0">
                <a:solidFill>
                  <a:schemeClr val="bg1"/>
                </a:solidFill>
              </a:rPr>
              <a:t>8 </a:t>
            </a:r>
            <a:r>
              <a:rPr lang="en-US" sz="3600" dirty="0">
                <a:solidFill>
                  <a:schemeClr val="bg1"/>
                </a:solidFill>
              </a:rPr>
              <a:t>Cain spoke to Abel his brother. And when they were in the field, Cain rose up against his brother Abel and killed him. </a:t>
            </a:r>
            <a:r>
              <a:rPr lang="en-US" sz="3600" b="1" baseline="30000" dirty="0">
                <a:solidFill>
                  <a:schemeClr val="bg1"/>
                </a:solidFill>
              </a:rPr>
              <a:t>9 </a:t>
            </a:r>
            <a:r>
              <a:rPr lang="en-US" sz="3600" dirty="0">
                <a:solidFill>
                  <a:schemeClr val="bg1"/>
                </a:solidFill>
              </a:rPr>
              <a:t>Then the Lord said to Cain, “Where is Abel your brother?” He said, “I do not know; am I my brother's keeper?” </a:t>
            </a:r>
            <a:r>
              <a:rPr lang="en-US" sz="3600" b="1" baseline="30000" dirty="0">
                <a:solidFill>
                  <a:schemeClr val="bg1"/>
                </a:solidFill>
              </a:rPr>
              <a:t>10 </a:t>
            </a:r>
            <a:r>
              <a:rPr lang="en-US" sz="3600" dirty="0">
                <a:solidFill>
                  <a:schemeClr val="bg1"/>
                </a:solidFill>
              </a:rPr>
              <a:t>And the Lord said, “What have you done? The voice of your brother's blood is crying to me from the ground. </a:t>
            </a:r>
            <a:r>
              <a:rPr lang="en-US" sz="3600" b="1" baseline="30000" dirty="0">
                <a:solidFill>
                  <a:schemeClr val="bg1"/>
                </a:solidFill>
              </a:rPr>
              <a:t>11 </a:t>
            </a:r>
            <a:r>
              <a:rPr lang="en-US" sz="3600" dirty="0">
                <a:solidFill>
                  <a:schemeClr val="bg1"/>
                </a:solidFill>
              </a:rPr>
              <a:t>And now you are cursed from the ground, which has opened its mouth to receive your brother's blood from your hand.</a:t>
            </a:r>
            <a:r>
              <a:rPr lang="en-US" sz="3600" b="1" baseline="30000" dirty="0">
                <a:solidFill>
                  <a:schemeClr val="bg1"/>
                </a:solidFill>
              </a:rPr>
              <a:t>12 </a:t>
            </a:r>
            <a:r>
              <a:rPr lang="en-US" sz="3600" dirty="0">
                <a:solidFill>
                  <a:schemeClr val="bg1"/>
                </a:solidFill>
              </a:rPr>
              <a:t>When you work the ground, it shall no longer yield to you its strength. You shall be a fugitive and a wanderer on the earth.” </a:t>
            </a:r>
          </a:p>
        </p:txBody>
      </p:sp>
    </p:spTree>
    <p:extLst>
      <p:ext uri="{BB962C8B-B14F-4D97-AF65-F5344CB8AC3E}">
        <p14:creationId xmlns:p14="http://schemas.microsoft.com/office/powerpoint/2010/main" val="13058430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u="sng" dirty="0" smtClean="0">
                <a:solidFill>
                  <a:schemeClr val="bg1"/>
                </a:solidFill>
              </a:rPr>
              <a:t>Genesis </a:t>
            </a:r>
            <a:r>
              <a:rPr lang="en-US" sz="6000" b="1" u="sng" dirty="0">
                <a:solidFill>
                  <a:schemeClr val="bg1"/>
                </a:solidFill>
              </a:rPr>
              <a:t>4</a:t>
            </a:r>
            <a:endParaRPr lang="en-US" sz="6000" b="1" u="sng" dirty="0">
              <a:solidFill>
                <a:schemeClr val="bg1"/>
              </a:solidFill>
            </a:endParaRPr>
          </a:p>
        </p:txBody>
      </p:sp>
      <p:sp>
        <p:nvSpPr>
          <p:cNvPr id="3" name="Content Placeholder 2"/>
          <p:cNvSpPr>
            <a:spLocks noGrp="1"/>
          </p:cNvSpPr>
          <p:nvPr>
            <p:ph idx="1"/>
          </p:nvPr>
        </p:nvSpPr>
        <p:spPr>
          <a:xfrm>
            <a:off x="0" y="1825625"/>
            <a:ext cx="12192000" cy="4351338"/>
          </a:xfrm>
        </p:spPr>
        <p:txBody>
          <a:bodyPr>
            <a:noAutofit/>
          </a:bodyPr>
          <a:lstStyle/>
          <a:p>
            <a:pPr marL="0" indent="0">
              <a:buNone/>
            </a:pPr>
            <a:r>
              <a:rPr lang="en-US" sz="3600" b="1" baseline="30000" dirty="0">
                <a:solidFill>
                  <a:schemeClr val="bg1"/>
                </a:solidFill>
              </a:rPr>
              <a:t>13 </a:t>
            </a:r>
            <a:r>
              <a:rPr lang="en-US" sz="3600" dirty="0">
                <a:solidFill>
                  <a:schemeClr val="bg1"/>
                </a:solidFill>
              </a:rPr>
              <a:t>Cain said to the Lord, “My punishment is greater than I can bear. </a:t>
            </a:r>
            <a:r>
              <a:rPr lang="en-US" sz="3600" b="1" baseline="30000" dirty="0">
                <a:solidFill>
                  <a:schemeClr val="bg1"/>
                </a:solidFill>
              </a:rPr>
              <a:t>14 </a:t>
            </a:r>
            <a:r>
              <a:rPr lang="en-US" sz="3600" dirty="0">
                <a:solidFill>
                  <a:schemeClr val="bg1"/>
                </a:solidFill>
              </a:rPr>
              <a:t>Behold, you have driven me today away from the ground, and from your face I shall be hidden. I shall be a fugitive and a wanderer on the earth, and whoever finds me will kill me.”</a:t>
            </a:r>
            <a:r>
              <a:rPr lang="en-US" sz="3600" b="1" baseline="30000" dirty="0">
                <a:solidFill>
                  <a:schemeClr val="bg1"/>
                </a:solidFill>
              </a:rPr>
              <a:t>15 </a:t>
            </a:r>
            <a:r>
              <a:rPr lang="en-US" sz="3600" dirty="0">
                <a:solidFill>
                  <a:schemeClr val="bg1"/>
                </a:solidFill>
              </a:rPr>
              <a:t>Then the Lord said to him, “Not so! If anyone kills Cain, vengeance shall be taken on him sevenfold.” And the Lord put a mark on Cain, lest any who found him should attack him.</a:t>
            </a:r>
            <a:r>
              <a:rPr lang="en-US" sz="3600" b="1" baseline="30000" dirty="0">
                <a:solidFill>
                  <a:schemeClr val="bg1"/>
                </a:solidFill>
              </a:rPr>
              <a:t>16 </a:t>
            </a:r>
            <a:r>
              <a:rPr lang="en-US" sz="3600" dirty="0">
                <a:solidFill>
                  <a:schemeClr val="bg1"/>
                </a:solidFill>
              </a:rPr>
              <a:t>Then Cain went away from the presence of the Lord and settled in the land of Nod, east of Eden.</a:t>
            </a:r>
          </a:p>
        </p:txBody>
      </p:sp>
    </p:spTree>
    <p:extLst>
      <p:ext uri="{BB962C8B-B14F-4D97-AF65-F5344CB8AC3E}">
        <p14:creationId xmlns:p14="http://schemas.microsoft.com/office/powerpoint/2010/main" val="204790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u="sng" dirty="0" smtClean="0">
                <a:solidFill>
                  <a:schemeClr val="bg1"/>
                </a:solidFill>
              </a:rPr>
              <a:t>Genealogies</a:t>
            </a:r>
            <a:endParaRPr lang="en-US" sz="6000" b="1" u="sng" dirty="0">
              <a:solidFill>
                <a:schemeClr val="bg1"/>
              </a:solidFill>
            </a:endParaRPr>
          </a:p>
        </p:txBody>
      </p:sp>
      <p:sp>
        <p:nvSpPr>
          <p:cNvPr id="3" name="Content Placeholder 2"/>
          <p:cNvSpPr>
            <a:spLocks noGrp="1"/>
          </p:cNvSpPr>
          <p:nvPr>
            <p:ph idx="1"/>
          </p:nvPr>
        </p:nvSpPr>
        <p:spPr>
          <a:xfrm>
            <a:off x="0" y="1825624"/>
            <a:ext cx="5858359" cy="5032375"/>
          </a:xfrm>
        </p:spPr>
        <p:txBody>
          <a:bodyPr numCol="2">
            <a:noAutofit/>
          </a:bodyPr>
          <a:lstStyle/>
          <a:p>
            <a:pPr marL="0" indent="0" algn="ctr">
              <a:buNone/>
            </a:pPr>
            <a:r>
              <a:rPr lang="en-US" sz="3600" b="1" dirty="0" smtClean="0">
                <a:solidFill>
                  <a:schemeClr val="bg1"/>
                </a:solidFill>
              </a:rPr>
              <a:t>Adam</a:t>
            </a:r>
          </a:p>
          <a:p>
            <a:pPr marL="0" indent="0" algn="ctr">
              <a:buNone/>
            </a:pPr>
            <a:r>
              <a:rPr lang="en-US" sz="3600" b="1" dirty="0" smtClean="0">
                <a:solidFill>
                  <a:schemeClr val="bg1"/>
                </a:solidFill>
              </a:rPr>
              <a:t>Cain</a:t>
            </a:r>
          </a:p>
          <a:p>
            <a:pPr marL="0" indent="0" algn="ctr">
              <a:buNone/>
            </a:pPr>
            <a:r>
              <a:rPr lang="en-US" sz="3600" b="1" dirty="0" smtClean="0">
                <a:solidFill>
                  <a:schemeClr val="bg1"/>
                </a:solidFill>
              </a:rPr>
              <a:t>Enoch</a:t>
            </a:r>
          </a:p>
          <a:p>
            <a:pPr marL="0" indent="0" algn="ctr">
              <a:buNone/>
            </a:pPr>
            <a:r>
              <a:rPr lang="en-US" sz="3600" b="1" dirty="0" err="1" smtClean="0">
                <a:solidFill>
                  <a:schemeClr val="bg1"/>
                </a:solidFill>
              </a:rPr>
              <a:t>Irad</a:t>
            </a:r>
            <a:endParaRPr lang="en-US" sz="3600" b="1" dirty="0" smtClean="0">
              <a:solidFill>
                <a:schemeClr val="bg1"/>
              </a:solidFill>
            </a:endParaRPr>
          </a:p>
          <a:p>
            <a:pPr marL="0" indent="0" algn="ctr">
              <a:buNone/>
            </a:pPr>
            <a:r>
              <a:rPr lang="en-US" sz="3600" b="1" dirty="0" err="1" smtClean="0">
                <a:solidFill>
                  <a:schemeClr val="bg1"/>
                </a:solidFill>
              </a:rPr>
              <a:t>Mehujael</a:t>
            </a:r>
            <a:endParaRPr lang="en-US" sz="3600" b="1" dirty="0" smtClean="0">
              <a:solidFill>
                <a:schemeClr val="bg1"/>
              </a:solidFill>
            </a:endParaRPr>
          </a:p>
          <a:p>
            <a:pPr marL="0" indent="0" algn="ctr">
              <a:buNone/>
            </a:pPr>
            <a:r>
              <a:rPr lang="en-US" sz="3600" b="1" dirty="0" err="1" smtClean="0">
                <a:solidFill>
                  <a:schemeClr val="bg1"/>
                </a:solidFill>
              </a:rPr>
              <a:t>Methushael</a:t>
            </a:r>
            <a:endParaRPr lang="en-US" sz="3600" b="1" dirty="0" smtClean="0">
              <a:solidFill>
                <a:schemeClr val="bg1"/>
              </a:solidFill>
            </a:endParaRPr>
          </a:p>
          <a:p>
            <a:pPr marL="0" indent="0" algn="ctr">
              <a:buNone/>
            </a:pPr>
            <a:r>
              <a:rPr lang="en-US" sz="3600" b="1" dirty="0" err="1" smtClean="0">
                <a:solidFill>
                  <a:schemeClr val="bg1"/>
                </a:solidFill>
              </a:rPr>
              <a:t>Lamech</a:t>
            </a:r>
            <a:endParaRPr lang="en-US" sz="3600" b="1" dirty="0" smtClean="0">
              <a:solidFill>
                <a:schemeClr val="bg1"/>
              </a:solidFill>
            </a:endParaRPr>
          </a:p>
          <a:p>
            <a:pPr marL="0" indent="0" algn="ctr">
              <a:buNone/>
            </a:pPr>
            <a:endParaRPr lang="en-US" sz="3600" b="1" dirty="0" smtClean="0">
              <a:solidFill>
                <a:schemeClr val="bg1"/>
              </a:solidFill>
            </a:endParaRPr>
          </a:p>
          <a:p>
            <a:pPr marL="0" indent="0" algn="ctr">
              <a:buNone/>
            </a:pPr>
            <a:r>
              <a:rPr lang="en-US" sz="3600" b="1" dirty="0" err="1" smtClean="0">
                <a:solidFill>
                  <a:schemeClr val="bg1"/>
                </a:solidFill>
              </a:rPr>
              <a:t>Jabal</a:t>
            </a:r>
            <a:endParaRPr lang="en-US" sz="3600" b="1" dirty="0" smtClean="0">
              <a:solidFill>
                <a:schemeClr val="bg1"/>
              </a:solidFill>
            </a:endParaRPr>
          </a:p>
          <a:p>
            <a:pPr marL="0" indent="0" algn="ctr">
              <a:buNone/>
            </a:pPr>
            <a:r>
              <a:rPr lang="en-US" sz="3600" b="1" dirty="0" smtClean="0">
                <a:solidFill>
                  <a:schemeClr val="bg1"/>
                </a:solidFill>
              </a:rPr>
              <a:t>Jubal</a:t>
            </a:r>
          </a:p>
          <a:p>
            <a:pPr marL="0" indent="0" algn="ctr">
              <a:buNone/>
            </a:pPr>
            <a:r>
              <a:rPr lang="en-US" sz="3600" b="1" dirty="0" smtClean="0">
                <a:solidFill>
                  <a:schemeClr val="bg1"/>
                </a:solidFill>
              </a:rPr>
              <a:t>Tubal-Cain</a:t>
            </a:r>
          </a:p>
        </p:txBody>
      </p:sp>
      <p:sp>
        <p:nvSpPr>
          <p:cNvPr id="4" name="Content Placeholder 2"/>
          <p:cNvSpPr txBox="1">
            <a:spLocks/>
          </p:cNvSpPr>
          <p:nvPr/>
        </p:nvSpPr>
        <p:spPr>
          <a:xfrm>
            <a:off x="6333641" y="1825625"/>
            <a:ext cx="5858359" cy="5032374"/>
          </a:xfrm>
          <a:prstGeom prst="rect">
            <a:avLst/>
          </a:prstGeom>
        </p:spPr>
        <p:txBody>
          <a:bodyPr vert="horz" lIns="91440" tIns="45720" rIns="91440" bIns="45720" numCol="2" rtlCol="0">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lgn="ctr">
              <a:buFont typeface="Arial"/>
              <a:buNone/>
            </a:pPr>
            <a:r>
              <a:rPr lang="en-US" sz="3600" b="1" dirty="0" smtClean="0">
                <a:solidFill>
                  <a:schemeClr val="bg1"/>
                </a:solidFill>
              </a:rPr>
              <a:t>Adam</a:t>
            </a:r>
          </a:p>
          <a:p>
            <a:pPr marL="0" indent="0" algn="ctr">
              <a:buFont typeface="Arial"/>
              <a:buNone/>
            </a:pPr>
            <a:r>
              <a:rPr lang="en-US" sz="3600" b="1" dirty="0" smtClean="0">
                <a:solidFill>
                  <a:schemeClr val="bg1"/>
                </a:solidFill>
              </a:rPr>
              <a:t>Seth</a:t>
            </a:r>
          </a:p>
          <a:p>
            <a:pPr marL="0" indent="0" algn="ctr">
              <a:buFont typeface="Arial"/>
              <a:buNone/>
            </a:pPr>
            <a:r>
              <a:rPr lang="en-US" sz="3600" b="1" dirty="0" err="1" smtClean="0">
                <a:solidFill>
                  <a:schemeClr val="bg1"/>
                </a:solidFill>
              </a:rPr>
              <a:t>Enosh</a:t>
            </a:r>
            <a:endParaRPr lang="en-US" sz="3600" b="1" dirty="0" smtClean="0">
              <a:solidFill>
                <a:schemeClr val="bg1"/>
              </a:solidFill>
            </a:endParaRPr>
          </a:p>
          <a:p>
            <a:pPr marL="0" indent="0" algn="ctr">
              <a:buFont typeface="Arial"/>
              <a:buNone/>
            </a:pPr>
            <a:r>
              <a:rPr lang="en-US" sz="3600" b="1" dirty="0" smtClean="0">
                <a:solidFill>
                  <a:schemeClr val="bg1"/>
                </a:solidFill>
              </a:rPr>
              <a:t>Kenan</a:t>
            </a:r>
          </a:p>
          <a:p>
            <a:pPr marL="0" indent="0" algn="ctr">
              <a:buFont typeface="Arial"/>
              <a:buNone/>
            </a:pPr>
            <a:r>
              <a:rPr lang="en-US" sz="3600" b="1" dirty="0" smtClean="0">
                <a:solidFill>
                  <a:schemeClr val="bg1"/>
                </a:solidFill>
              </a:rPr>
              <a:t>Mahalalel</a:t>
            </a:r>
          </a:p>
          <a:p>
            <a:pPr marL="0" indent="0" algn="ctr">
              <a:buFont typeface="Arial"/>
              <a:buNone/>
            </a:pPr>
            <a:r>
              <a:rPr lang="en-US" sz="3600" b="1" dirty="0" smtClean="0">
                <a:solidFill>
                  <a:schemeClr val="bg1"/>
                </a:solidFill>
              </a:rPr>
              <a:t>Jared</a:t>
            </a:r>
          </a:p>
          <a:p>
            <a:pPr marL="0" indent="0" algn="ctr">
              <a:buFont typeface="Arial"/>
              <a:buNone/>
            </a:pPr>
            <a:r>
              <a:rPr lang="en-US" sz="3600" b="1" dirty="0" smtClean="0">
                <a:solidFill>
                  <a:schemeClr val="bg1"/>
                </a:solidFill>
              </a:rPr>
              <a:t>Enoch</a:t>
            </a:r>
          </a:p>
          <a:p>
            <a:pPr marL="0" indent="0" algn="ctr">
              <a:buFont typeface="Arial"/>
              <a:buNone/>
            </a:pPr>
            <a:endParaRPr lang="en-US" sz="3600" b="1" dirty="0" smtClean="0">
              <a:solidFill>
                <a:schemeClr val="bg1"/>
              </a:solidFill>
            </a:endParaRPr>
          </a:p>
          <a:p>
            <a:pPr marL="0" indent="0" algn="ctr">
              <a:buFont typeface="Arial"/>
              <a:buNone/>
            </a:pPr>
            <a:r>
              <a:rPr lang="en-US" sz="3600" b="1" dirty="0" smtClean="0">
                <a:solidFill>
                  <a:schemeClr val="bg1"/>
                </a:solidFill>
              </a:rPr>
              <a:t>Methuselah</a:t>
            </a:r>
          </a:p>
          <a:p>
            <a:pPr marL="0" indent="0" algn="ctr">
              <a:buFont typeface="Arial"/>
              <a:buNone/>
            </a:pPr>
            <a:r>
              <a:rPr lang="en-US" sz="3600" b="1" dirty="0" err="1" smtClean="0">
                <a:solidFill>
                  <a:schemeClr val="bg1"/>
                </a:solidFill>
              </a:rPr>
              <a:t>Lamech</a:t>
            </a:r>
            <a:endParaRPr lang="en-US" sz="3600" b="1" dirty="0" smtClean="0">
              <a:solidFill>
                <a:schemeClr val="bg1"/>
              </a:solidFill>
            </a:endParaRPr>
          </a:p>
          <a:p>
            <a:pPr marL="0" indent="0" algn="ctr">
              <a:buFont typeface="Arial"/>
              <a:buNone/>
            </a:pPr>
            <a:r>
              <a:rPr lang="en-US" sz="3600" b="1" dirty="0" smtClean="0">
                <a:solidFill>
                  <a:schemeClr val="bg1"/>
                </a:solidFill>
              </a:rPr>
              <a:t>Noah</a:t>
            </a:r>
            <a:endParaRPr lang="en-US" sz="3600" b="1" dirty="0" smtClean="0">
              <a:solidFill>
                <a:schemeClr val="bg1"/>
              </a:solidFill>
            </a:endParaRPr>
          </a:p>
        </p:txBody>
      </p:sp>
    </p:spTree>
    <p:extLst>
      <p:ext uri="{BB962C8B-B14F-4D97-AF65-F5344CB8AC3E}">
        <p14:creationId xmlns:p14="http://schemas.microsoft.com/office/powerpoint/2010/main" val="5945308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u="sng" dirty="0" smtClean="0">
                <a:solidFill>
                  <a:schemeClr val="bg1"/>
                </a:solidFill>
              </a:rPr>
              <a:t>Genesis </a:t>
            </a:r>
            <a:r>
              <a:rPr lang="en-US" sz="6000" b="1" u="sng" dirty="0" smtClean="0">
                <a:solidFill>
                  <a:schemeClr val="bg1"/>
                </a:solidFill>
              </a:rPr>
              <a:t>5</a:t>
            </a:r>
            <a:endParaRPr lang="en-US" sz="6000" b="1" u="sng" dirty="0">
              <a:solidFill>
                <a:schemeClr val="bg1"/>
              </a:solidFill>
            </a:endParaRPr>
          </a:p>
        </p:txBody>
      </p:sp>
      <p:sp>
        <p:nvSpPr>
          <p:cNvPr id="3" name="Content Placeholder 2"/>
          <p:cNvSpPr>
            <a:spLocks noGrp="1"/>
          </p:cNvSpPr>
          <p:nvPr>
            <p:ph idx="1"/>
          </p:nvPr>
        </p:nvSpPr>
        <p:spPr>
          <a:xfrm>
            <a:off x="0" y="1825625"/>
            <a:ext cx="12192000" cy="4351338"/>
          </a:xfrm>
        </p:spPr>
        <p:txBody>
          <a:bodyPr>
            <a:noAutofit/>
          </a:bodyPr>
          <a:lstStyle/>
          <a:p>
            <a:pPr marL="0" indent="0">
              <a:buNone/>
            </a:pPr>
            <a:r>
              <a:rPr lang="en-US" sz="3600" b="1" baseline="30000" dirty="0" smtClean="0">
                <a:solidFill>
                  <a:schemeClr val="bg1"/>
                </a:solidFill>
              </a:rPr>
              <a:t>1 </a:t>
            </a:r>
            <a:r>
              <a:rPr lang="en-US" sz="3600" dirty="0">
                <a:solidFill>
                  <a:schemeClr val="bg1"/>
                </a:solidFill>
              </a:rPr>
              <a:t>This is the book of the generations of Adam. When God created man, he made him in the likeness of God. </a:t>
            </a:r>
            <a:r>
              <a:rPr lang="en-US" sz="3600" b="1" baseline="30000" dirty="0">
                <a:solidFill>
                  <a:schemeClr val="bg1"/>
                </a:solidFill>
              </a:rPr>
              <a:t>2 </a:t>
            </a:r>
            <a:r>
              <a:rPr lang="en-US" sz="3600" dirty="0">
                <a:solidFill>
                  <a:schemeClr val="bg1"/>
                </a:solidFill>
              </a:rPr>
              <a:t>Male and female he created them, and he blessed them and named them Man when they were created. </a:t>
            </a:r>
            <a:r>
              <a:rPr lang="en-US" sz="3600" b="1" baseline="30000" dirty="0">
                <a:solidFill>
                  <a:schemeClr val="bg1"/>
                </a:solidFill>
              </a:rPr>
              <a:t>3 </a:t>
            </a:r>
            <a:r>
              <a:rPr lang="en-US" sz="3600" dirty="0">
                <a:solidFill>
                  <a:schemeClr val="bg1"/>
                </a:solidFill>
              </a:rPr>
              <a:t>When Adam had lived 130 years, he fathered a son in his own likeness, after his image, and named him Seth. </a:t>
            </a:r>
          </a:p>
        </p:txBody>
      </p:sp>
    </p:spTree>
    <p:extLst>
      <p:ext uri="{BB962C8B-B14F-4D97-AF65-F5344CB8AC3E}">
        <p14:creationId xmlns:p14="http://schemas.microsoft.com/office/powerpoint/2010/main" val="8977881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u="sng" dirty="0" smtClean="0">
                <a:solidFill>
                  <a:schemeClr val="bg1"/>
                </a:solidFill>
              </a:rPr>
              <a:t>Genesis </a:t>
            </a:r>
            <a:r>
              <a:rPr lang="en-US" sz="6000" b="1" u="sng" dirty="0" smtClean="0">
                <a:solidFill>
                  <a:schemeClr val="bg1"/>
                </a:solidFill>
              </a:rPr>
              <a:t>6</a:t>
            </a:r>
            <a:endParaRPr lang="en-US" sz="6000" b="1" u="sng" dirty="0">
              <a:solidFill>
                <a:schemeClr val="bg1"/>
              </a:solidFill>
            </a:endParaRPr>
          </a:p>
        </p:txBody>
      </p:sp>
      <p:sp>
        <p:nvSpPr>
          <p:cNvPr id="3" name="Content Placeholder 2"/>
          <p:cNvSpPr>
            <a:spLocks noGrp="1"/>
          </p:cNvSpPr>
          <p:nvPr>
            <p:ph idx="1"/>
          </p:nvPr>
        </p:nvSpPr>
        <p:spPr>
          <a:xfrm>
            <a:off x="0" y="1825625"/>
            <a:ext cx="12192000" cy="4351338"/>
          </a:xfrm>
        </p:spPr>
        <p:txBody>
          <a:bodyPr>
            <a:noAutofit/>
          </a:bodyPr>
          <a:lstStyle/>
          <a:p>
            <a:pPr marL="0" indent="0">
              <a:buNone/>
            </a:pPr>
            <a:r>
              <a:rPr lang="en-US" sz="3600" b="1" baseline="30000" dirty="0" smtClean="0">
                <a:solidFill>
                  <a:schemeClr val="bg1"/>
                </a:solidFill>
              </a:rPr>
              <a:t>5 </a:t>
            </a:r>
            <a:r>
              <a:rPr lang="en-US" sz="3600" dirty="0" smtClean="0">
                <a:solidFill>
                  <a:schemeClr val="bg1"/>
                </a:solidFill>
              </a:rPr>
              <a:t>The Lord saw that the wickedness of man was great in the earth, and that every intention of the thoughts of his heart was only evil continually. </a:t>
            </a:r>
            <a:r>
              <a:rPr lang="en-US" sz="3600" b="1" baseline="30000" dirty="0" smtClean="0">
                <a:solidFill>
                  <a:schemeClr val="bg1"/>
                </a:solidFill>
              </a:rPr>
              <a:t>6 </a:t>
            </a:r>
            <a:r>
              <a:rPr lang="en-US" sz="3600" dirty="0" smtClean="0">
                <a:solidFill>
                  <a:schemeClr val="bg1"/>
                </a:solidFill>
              </a:rPr>
              <a:t>And the Lord regretted that he had made man on the earth, and it grieved him to his heart. </a:t>
            </a:r>
            <a:r>
              <a:rPr lang="en-US" sz="3600" b="1" baseline="30000" dirty="0" smtClean="0">
                <a:solidFill>
                  <a:schemeClr val="bg1"/>
                </a:solidFill>
              </a:rPr>
              <a:t>7 </a:t>
            </a:r>
            <a:r>
              <a:rPr lang="en-US" sz="3600" dirty="0" smtClean="0">
                <a:solidFill>
                  <a:schemeClr val="bg1"/>
                </a:solidFill>
              </a:rPr>
              <a:t>So the Lord said, “I will blot out man whom I have created from the face of the land, man and animals and creeping things and birds of the heavens, for I am sorry that I have made them.” </a:t>
            </a:r>
            <a:r>
              <a:rPr lang="en-US" sz="3600" b="1" baseline="30000" dirty="0" smtClean="0">
                <a:solidFill>
                  <a:schemeClr val="bg1"/>
                </a:solidFill>
              </a:rPr>
              <a:t>8 </a:t>
            </a:r>
            <a:r>
              <a:rPr lang="en-US" sz="3600" dirty="0" smtClean="0">
                <a:solidFill>
                  <a:schemeClr val="bg1"/>
                </a:solidFill>
              </a:rPr>
              <a:t>But Noah found favor in the eyes of the Lord.</a:t>
            </a:r>
            <a:endParaRPr lang="en-US" sz="3600" dirty="0">
              <a:solidFill>
                <a:schemeClr val="bg1"/>
              </a:solidFill>
            </a:endParaRPr>
          </a:p>
        </p:txBody>
      </p:sp>
    </p:spTree>
    <p:extLst>
      <p:ext uri="{BB962C8B-B14F-4D97-AF65-F5344CB8AC3E}">
        <p14:creationId xmlns:p14="http://schemas.microsoft.com/office/powerpoint/2010/main" val="385360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64</TotalTime>
  <Words>112</Words>
  <Application>Microsoft Macintosh PowerPoint</Application>
  <PresentationFormat>Widescreen</PresentationFormat>
  <Paragraphs>71</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Calibri</vt:lpstr>
      <vt:lpstr>Calibri Light</vt:lpstr>
      <vt:lpstr>Arial</vt:lpstr>
      <vt:lpstr>Office Theme</vt:lpstr>
      <vt:lpstr>PowerPoint Presentation</vt:lpstr>
      <vt:lpstr>Spiral of Sin</vt:lpstr>
      <vt:lpstr>Genesis 4</vt:lpstr>
      <vt:lpstr>Genesis 4</vt:lpstr>
      <vt:lpstr>Genesis 4</vt:lpstr>
      <vt:lpstr>Genesis 4</vt:lpstr>
      <vt:lpstr>Genealogies</vt:lpstr>
      <vt:lpstr>Genesis 5</vt:lpstr>
      <vt:lpstr>Genesis 6</vt:lpstr>
      <vt:lpstr>Genesis 6</vt:lpstr>
      <vt:lpstr>Genesis 8</vt:lpstr>
      <vt:lpstr>Genesis 8</vt:lpstr>
      <vt:lpstr>Genesis 9</vt:lpstr>
      <vt:lpstr>More Genealogies</vt:lpstr>
      <vt:lpstr>Genesis 11</vt:lpstr>
      <vt:lpstr>Genesis 11</vt:lpstr>
      <vt:lpstr>Even More Genealogies</vt:lpstr>
      <vt:lpstr>PowerPoint Presentation</vt:lpstr>
    </vt:vector>
  </TitlesOfParts>
  <Company/>
  <LinksUpToDate>false</LinksUpToDate>
  <SharedDoc>false</SharedDoc>
  <HyperlinksChanged>false</HyperlinksChanged>
  <AppVersion>15.0041</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NaselleYouth Group</dc:creator>
  <cp:lastModifiedBy>NaselleYouth Group</cp:lastModifiedBy>
  <cp:revision>10</cp:revision>
  <dcterms:created xsi:type="dcterms:W3CDTF">2019-08-25T17:49:26Z</dcterms:created>
  <dcterms:modified xsi:type="dcterms:W3CDTF">2019-09-08T17:50:19Z</dcterms:modified>
</cp:coreProperties>
</file>