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78" r:id="rId3"/>
    <p:sldId id="265" r:id="rId4"/>
    <p:sldId id="279" r:id="rId5"/>
    <p:sldId id="280" r:id="rId6"/>
    <p:sldId id="293" r:id="rId7"/>
    <p:sldId id="291" r:id="rId8"/>
    <p:sldId id="282" r:id="rId9"/>
    <p:sldId id="292" r:id="rId10"/>
    <p:sldId id="283" r:id="rId11"/>
    <p:sldId id="269" r:id="rId12"/>
    <p:sldId id="284" r:id="rId13"/>
    <p:sldId id="294" r:id="rId14"/>
    <p:sldId id="295" r:id="rId15"/>
    <p:sldId id="288" r:id="rId16"/>
    <p:sldId id="28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957"/>
    <p:restoredTop sz="94614"/>
  </p:normalViewPr>
  <p:slideViewPr>
    <p:cSldViewPr snapToGrid="0" snapToObjects="1">
      <p:cViewPr varScale="1">
        <p:scale>
          <a:sx n="81" d="100"/>
          <a:sy n="81" d="100"/>
        </p:scale>
        <p:origin x="192" y="13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4497B6-6730-B947-A0D5-CC101D8042FC}" type="datetimeFigureOut">
              <a:rPr lang="en-US" smtClean="0"/>
              <a:t>9/22/19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BAC71A-6F3E-A64C-9D68-D1DE3073E19E}" type="slidenum">
              <a:rPr lang="en-US" smtClean="0"/>
              <a:t>‹#›</a:t>
            </a:fld>
            <a:endParaRPr lang="en-US"/>
          </a:p>
        </p:txBody>
      </p:sp>
    </p:spTree>
    <p:extLst>
      <p:ext uri="{BB962C8B-B14F-4D97-AF65-F5344CB8AC3E}">
        <p14:creationId xmlns:p14="http://schemas.microsoft.com/office/powerpoint/2010/main" val="1920546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E1583B-A0B8-F549-AB57-E70C6B7EC611}" type="datetimeFigureOut">
              <a:rPr lang="en-US" smtClean="0"/>
              <a:t>9/22/19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7D8DB5-D43E-1E49-B36E-47BD6218C190}" type="slidenum">
              <a:rPr lang="en-US" smtClean="0"/>
              <a:t>‹#›</a:t>
            </a:fld>
            <a:endParaRPr lang="en-US"/>
          </a:p>
        </p:txBody>
      </p:sp>
    </p:spTree>
    <p:extLst>
      <p:ext uri="{BB962C8B-B14F-4D97-AF65-F5344CB8AC3E}">
        <p14:creationId xmlns:p14="http://schemas.microsoft.com/office/powerpoint/2010/main" val="1571526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E1583B-A0B8-F549-AB57-E70C6B7EC611}" type="datetimeFigureOut">
              <a:rPr lang="en-US" smtClean="0"/>
              <a:t>9/22/19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7D8DB5-D43E-1E49-B36E-47BD6218C190}" type="slidenum">
              <a:rPr lang="en-US" smtClean="0"/>
              <a:t>‹#›</a:t>
            </a:fld>
            <a:endParaRPr lang="en-US"/>
          </a:p>
        </p:txBody>
      </p:sp>
    </p:spTree>
    <p:extLst>
      <p:ext uri="{BB962C8B-B14F-4D97-AF65-F5344CB8AC3E}">
        <p14:creationId xmlns:p14="http://schemas.microsoft.com/office/powerpoint/2010/main" val="813276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E1583B-A0B8-F549-AB57-E70C6B7EC611}" type="datetimeFigureOut">
              <a:rPr lang="en-US" smtClean="0"/>
              <a:t>9/22/19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7D8DB5-D43E-1E49-B36E-47BD6218C190}" type="slidenum">
              <a:rPr lang="en-US" smtClean="0"/>
              <a:t>‹#›</a:t>
            </a:fld>
            <a:endParaRPr lang="en-US"/>
          </a:p>
        </p:txBody>
      </p:sp>
    </p:spTree>
    <p:extLst>
      <p:ext uri="{BB962C8B-B14F-4D97-AF65-F5344CB8AC3E}">
        <p14:creationId xmlns:p14="http://schemas.microsoft.com/office/powerpoint/2010/main" val="12319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E1583B-A0B8-F549-AB57-E70C6B7EC611}" type="datetimeFigureOut">
              <a:rPr lang="en-US" smtClean="0"/>
              <a:t>9/22/19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7D8DB5-D43E-1E49-B36E-47BD6218C190}" type="slidenum">
              <a:rPr lang="en-US" smtClean="0"/>
              <a:t>‹#›</a:t>
            </a:fld>
            <a:endParaRPr lang="en-US"/>
          </a:p>
        </p:txBody>
      </p:sp>
    </p:spTree>
    <p:extLst>
      <p:ext uri="{BB962C8B-B14F-4D97-AF65-F5344CB8AC3E}">
        <p14:creationId xmlns:p14="http://schemas.microsoft.com/office/powerpoint/2010/main" val="752830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E1583B-A0B8-F549-AB57-E70C6B7EC611}" type="datetimeFigureOut">
              <a:rPr lang="en-US" smtClean="0"/>
              <a:t>9/22/19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7D8DB5-D43E-1E49-B36E-47BD6218C190}" type="slidenum">
              <a:rPr lang="en-US" smtClean="0"/>
              <a:t>‹#›</a:t>
            </a:fld>
            <a:endParaRPr lang="en-US"/>
          </a:p>
        </p:txBody>
      </p:sp>
    </p:spTree>
    <p:extLst>
      <p:ext uri="{BB962C8B-B14F-4D97-AF65-F5344CB8AC3E}">
        <p14:creationId xmlns:p14="http://schemas.microsoft.com/office/powerpoint/2010/main" val="1996250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E1583B-A0B8-F549-AB57-E70C6B7EC611}" type="datetimeFigureOut">
              <a:rPr lang="en-US" smtClean="0"/>
              <a:t>9/22/19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7D8DB5-D43E-1E49-B36E-47BD6218C190}" type="slidenum">
              <a:rPr lang="en-US" smtClean="0"/>
              <a:t>‹#›</a:t>
            </a:fld>
            <a:endParaRPr lang="en-US"/>
          </a:p>
        </p:txBody>
      </p:sp>
    </p:spTree>
    <p:extLst>
      <p:ext uri="{BB962C8B-B14F-4D97-AF65-F5344CB8AC3E}">
        <p14:creationId xmlns:p14="http://schemas.microsoft.com/office/powerpoint/2010/main" val="848615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E1583B-A0B8-F549-AB57-E70C6B7EC611}" type="datetimeFigureOut">
              <a:rPr lang="en-US" smtClean="0"/>
              <a:t>9/22/19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7D8DB5-D43E-1E49-B36E-47BD6218C190}" type="slidenum">
              <a:rPr lang="en-US" smtClean="0"/>
              <a:t>‹#›</a:t>
            </a:fld>
            <a:endParaRPr lang="en-US"/>
          </a:p>
        </p:txBody>
      </p:sp>
    </p:spTree>
    <p:extLst>
      <p:ext uri="{BB962C8B-B14F-4D97-AF65-F5344CB8AC3E}">
        <p14:creationId xmlns:p14="http://schemas.microsoft.com/office/powerpoint/2010/main" val="1241270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E1583B-A0B8-F549-AB57-E70C6B7EC611}" type="datetimeFigureOut">
              <a:rPr lang="en-US" smtClean="0"/>
              <a:t>9/22/19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7D8DB5-D43E-1E49-B36E-47BD6218C190}" type="slidenum">
              <a:rPr lang="en-US" smtClean="0"/>
              <a:t>‹#›</a:t>
            </a:fld>
            <a:endParaRPr lang="en-US"/>
          </a:p>
        </p:txBody>
      </p:sp>
    </p:spTree>
    <p:extLst>
      <p:ext uri="{BB962C8B-B14F-4D97-AF65-F5344CB8AC3E}">
        <p14:creationId xmlns:p14="http://schemas.microsoft.com/office/powerpoint/2010/main" val="1384692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E1583B-A0B8-F549-AB57-E70C6B7EC611}" type="datetimeFigureOut">
              <a:rPr lang="en-US" smtClean="0"/>
              <a:t>9/22/19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7D8DB5-D43E-1E49-B36E-47BD6218C190}" type="slidenum">
              <a:rPr lang="en-US" smtClean="0"/>
              <a:t>‹#›</a:t>
            </a:fld>
            <a:endParaRPr lang="en-US"/>
          </a:p>
        </p:txBody>
      </p:sp>
    </p:spTree>
    <p:extLst>
      <p:ext uri="{BB962C8B-B14F-4D97-AF65-F5344CB8AC3E}">
        <p14:creationId xmlns:p14="http://schemas.microsoft.com/office/powerpoint/2010/main" val="253035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E1583B-A0B8-F549-AB57-E70C6B7EC611}" type="datetimeFigureOut">
              <a:rPr lang="en-US" smtClean="0"/>
              <a:t>9/22/19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7D8DB5-D43E-1E49-B36E-47BD6218C190}" type="slidenum">
              <a:rPr lang="en-US" smtClean="0"/>
              <a:t>‹#›</a:t>
            </a:fld>
            <a:endParaRPr lang="en-US"/>
          </a:p>
        </p:txBody>
      </p:sp>
    </p:spTree>
    <p:extLst>
      <p:ext uri="{BB962C8B-B14F-4D97-AF65-F5344CB8AC3E}">
        <p14:creationId xmlns:p14="http://schemas.microsoft.com/office/powerpoint/2010/main" val="752649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E1583B-A0B8-F549-AB57-E70C6B7EC611}" type="datetimeFigureOut">
              <a:rPr lang="en-US" smtClean="0"/>
              <a:t>9/22/19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7D8DB5-D43E-1E49-B36E-47BD6218C190}" type="slidenum">
              <a:rPr lang="en-US" smtClean="0"/>
              <a:t>‹#›</a:t>
            </a:fld>
            <a:endParaRPr lang="en-US"/>
          </a:p>
        </p:txBody>
      </p:sp>
    </p:spTree>
    <p:extLst>
      <p:ext uri="{BB962C8B-B14F-4D97-AF65-F5344CB8AC3E}">
        <p14:creationId xmlns:p14="http://schemas.microsoft.com/office/powerpoint/2010/main" val="109864209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E1583B-A0B8-F549-AB57-E70C6B7EC611}" type="datetimeFigureOut">
              <a:rPr lang="en-US" smtClean="0"/>
              <a:t>9/22/19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7D8DB5-D43E-1E49-B36E-47BD6218C190}" type="slidenum">
              <a:rPr lang="en-US" smtClean="0"/>
              <a:t>‹#›</a:t>
            </a:fld>
            <a:endParaRPr lang="en-US"/>
          </a:p>
        </p:txBody>
      </p:sp>
    </p:spTree>
    <p:extLst>
      <p:ext uri="{BB962C8B-B14F-4D97-AF65-F5344CB8AC3E}">
        <p14:creationId xmlns:p14="http://schemas.microsoft.com/office/powerpoint/2010/main" val="1121303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888348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solidFill>
                  <a:schemeClr val="bg1"/>
                </a:solidFill>
              </a:rPr>
              <a:t>Genesis </a:t>
            </a:r>
            <a:r>
              <a:rPr lang="en-US" sz="6000" b="1" u="sng" dirty="0" smtClean="0">
                <a:solidFill>
                  <a:schemeClr val="bg1"/>
                </a:solidFill>
              </a:rPr>
              <a:t>12</a:t>
            </a:r>
            <a:endParaRPr lang="en-US" sz="6000" b="1" u="sng" dirty="0">
              <a:solidFill>
                <a:schemeClr val="bg1"/>
              </a:solidFill>
            </a:endParaRPr>
          </a:p>
        </p:txBody>
      </p:sp>
      <p:sp>
        <p:nvSpPr>
          <p:cNvPr id="3" name="Content Placeholder 2"/>
          <p:cNvSpPr>
            <a:spLocks noGrp="1"/>
          </p:cNvSpPr>
          <p:nvPr>
            <p:ph idx="1"/>
          </p:nvPr>
        </p:nvSpPr>
        <p:spPr>
          <a:xfrm>
            <a:off x="0" y="1825625"/>
            <a:ext cx="12192000" cy="4351338"/>
          </a:xfrm>
        </p:spPr>
        <p:txBody>
          <a:bodyPr>
            <a:noAutofit/>
          </a:bodyPr>
          <a:lstStyle/>
          <a:p>
            <a:pPr marL="0" indent="0">
              <a:buNone/>
            </a:pPr>
            <a:r>
              <a:rPr lang="en-US" sz="3600" b="1" baseline="30000" dirty="0">
                <a:solidFill>
                  <a:schemeClr val="bg1"/>
                </a:solidFill>
              </a:rPr>
              <a:t>10 </a:t>
            </a:r>
            <a:r>
              <a:rPr lang="en-US" sz="3600" b="1" dirty="0">
                <a:solidFill>
                  <a:schemeClr val="bg1"/>
                </a:solidFill>
              </a:rPr>
              <a:t>Now there was a famine in the land. So Abram went down to Egypt to sojourn there, for the famine was severe in the land. </a:t>
            </a:r>
            <a:r>
              <a:rPr lang="en-US" sz="3600" b="1" baseline="30000" dirty="0">
                <a:solidFill>
                  <a:schemeClr val="bg1"/>
                </a:solidFill>
              </a:rPr>
              <a:t>11 </a:t>
            </a:r>
            <a:r>
              <a:rPr lang="en-US" sz="3600" b="1" dirty="0">
                <a:solidFill>
                  <a:schemeClr val="bg1"/>
                </a:solidFill>
              </a:rPr>
              <a:t>When he was about to enter Egypt, he said to Sarai his wife, “I know that you are a woman beautiful in appearance,</a:t>
            </a:r>
            <a:r>
              <a:rPr lang="en-US" sz="3600" b="1" baseline="30000" dirty="0">
                <a:solidFill>
                  <a:schemeClr val="bg1"/>
                </a:solidFill>
              </a:rPr>
              <a:t>12 </a:t>
            </a:r>
            <a:r>
              <a:rPr lang="en-US" sz="3600" b="1" dirty="0">
                <a:solidFill>
                  <a:schemeClr val="bg1"/>
                </a:solidFill>
              </a:rPr>
              <a:t>and when the Egyptians see you, they will say, ‘This is his wife.’ Then they will kill me, but they will let you live. </a:t>
            </a:r>
            <a:r>
              <a:rPr lang="en-US" sz="3600" b="1" baseline="30000" dirty="0">
                <a:solidFill>
                  <a:schemeClr val="bg1"/>
                </a:solidFill>
              </a:rPr>
              <a:t>13 </a:t>
            </a:r>
            <a:r>
              <a:rPr lang="en-US" sz="3600" b="1" dirty="0">
                <a:solidFill>
                  <a:schemeClr val="bg1"/>
                </a:solidFill>
              </a:rPr>
              <a:t>Say you are my sister, that it may go well with me because of you, and that my life may be spared for your sake.” </a:t>
            </a:r>
            <a:endParaRPr lang="en-US" sz="3600" b="1" dirty="0">
              <a:solidFill>
                <a:schemeClr val="bg1"/>
              </a:solidFill>
            </a:endParaRPr>
          </a:p>
        </p:txBody>
      </p:sp>
    </p:spTree>
    <p:extLst>
      <p:ext uri="{BB962C8B-B14F-4D97-AF65-F5344CB8AC3E}">
        <p14:creationId xmlns:p14="http://schemas.microsoft.com/office/powerpoint/2010/main" val="1282612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solidFill>
                  <a:schemeClr val="bg1"/>
                </a:solidFill>
              </a:rPr>
              <a:t>Genesis </a:t>
            </a:r>
            <a:r>
              <a:rPr lang="en-US" sz="6000" b="1" u="sng" dirty="0" smtClean="0">
                <a:solidFill>
                  <a:schemeClr val="bg1"/>
                </a:solidFill>
              </a:rPr>
              <a:t>12</a:t>
            </a:r>
            <a:endParaRPr lang="en-US" sz="6000" b="1" u="sng" dirty="0">
              <a:solidFill>
                <a:schemeClr val="bg1"/>
              </a:solidFill>
            </a:endParaRPr>
          </a:p>
        </p:txBody>
      </p:sp>
      <p:sp>
        <p:nvSpPr>
          <p:cNvPr id="3" name="Content Placeholder 2"/>
          <p:cNvSpPr>
            <a:spLocks noGrp="1"/>
          </p:cNvSpPr>
          <p:nvPr>
            <p:ph idx="1"/>
          </p:nvPr>
        </p:nvSpPr>
        <p:spPr>
          <a:xfrm>
            <a:off x="0" y="1825625"/>
            <a:ext cx="12192000" cy="4807650"/>
          </a:xfrm>
        </p:spPr>
        <p:txBody>
          <a:bodyPr>
            <a:normAutofit/>
          </a:bodyPr>
          <a:lstStyle/>
          <a:p>
            <a:pPr marL="0" indent="0">
              <a:buNone/>
            </a:pPr>
            <a:r>
              <a:rPr lang="en-US" sz="3600" b="1" baseline="30000" dirty="0">
                <a:solidFill>
                  <a:schemeClr val="bg1"/>
                </a:solidFill>
              </a:rPr>
              <a:t>14 </a:t>
            </a:r>
            <a:r>
              <a:rPr lang="en-US" sz="3600" b="1" dirty="0">
                <a:solidFill>
                  <a:schemeClr val="bg1"/>
                </a:solidFill>
              </a:rPr>
              <a:t>When Abram entered Egypt, the Egyptians saw that the woman was very beautiful. </a:t>
            </a:r>
            <a:r>
              <a:rPr lang="en-US" sz="3600" b="1" baseline="30000" dirty="0">
                <a:solidFill>
                  <a:schemeClr val="bg1"/>
                </a:solidFill>
              </a:rPr>
              <a:t>15 </a:t>
            </a:r>
            <a:r>
              <a:rPr lang="en-US" sz="3600" b="1" dirty="0">
                <a:solidFill>
                  <a:schemeClr val="bg1"/>
                </a:solidFill>
              </a:rPr>
              <a:t>And when the princes of Pharaoh saw her, they praised her to Pharaoh. And the woman was taken into Pharaoh's house. </a:t>
            </a:r>
            <a:r>
              <a:rPr lang="en-US" sz="3600" b="1" baseline="30000" dirty="0">
                <a:solidFill>
                  <a:schemeClr val="bg1"/>
                </a:solidFill>
              </a:rPr>
              <a:t>16 </a:t>
            </a:r>
            <a:r>
              <a:rPr lang="en-US" sz="3600" b="1" dirty="0">
                <a:solidFill>
                  <a:schemeClr val="bg1"/>
                </a:solidFill>
              </a:rPr>
              <a:t>And for her sake he dealt well with Abram; and he had sheep, oxen, male donkeys, male servants, female servants, female donkeys, and camels.</a:t>
            </a:r>
            <a:endParaRPr lang="en-US" sz="3600" b="1" dirty="0">
              <a:solidFill>
                <a:schemeClr val="bg1"/>
              </a:solidFill>
            </a:endParaRPr>
          </a:p>
        </p:txBody>
      </p:sp>
    </p:spTree>
    <p:extLst>
      <p:ext uri="{BB962C8B-B14F-4D97-AF65-F5344CB8AC3E}">
        <p14:creationId xmlns:p14="http://schemas.microsoft.com/office/powerpoint/2010/main" val="1251892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solidFill>
                  <a:schemeClr val="bg1"/>
                </a:solidFill>
              </a:rPr>
              <a:t>Genesis </a:t>
            </a:r>
            <a:r>
              <a:rPr lang="en-US" sz="6000" b="1" u="sng" dirty="0" smtClean="0">
                <a:solidFill>
                  <a:schemeClr val="bg1"/>
                </a:solidFill>
              </a:rPr>
              <a:t>12</a:t>
            </a:r>
            <a:endParaRPr lang="en-US" sz="6000" b="1" u="sng" dirty="0">
              <a:solidFill>
                <a:schemeClr val="bg1"/>
              </a:solidFill>
            </a:endParaRPr>
          </a:p>
        </p:txBody>
      </p:sp>
      <p:sp>
        <p:nvSpPr>
          <p:cNvPr id="3" name="Content Placeholder 2"/>
          <p:cNvSpPr>
            <a:spLocks noGrp="1"/>
          </p:cNvSpPr>
          <p:nvPr>
            <p:ph idx="1"/>
          </p:nvPr>
        </p:nvSpPr>
        <p:spPr>
          <a:xfrm>
            <a:off x="0" y="1825625"/>
            <a:ext cx="12192000" cy="4807650"/>
          </a:xfrm>
        </p:spPr>
        <p:txBody>
          <a:bodyPr>
            <a:normAutofit/>
          </a:bodyPr>
          <a:lstStyle/>
          <a:p>
            <a:pPr marL="0" indent="0">
              <a:buNone/>
            </a:pPr>
            <a:r>
              <a:rPr lang="en-US" sz="3600" b="1" baseline="30000" dirty="0">
                <a:solidFill>
                  <a:schemeClr val="bg1"/>
                </a:solidFill>
              </a:rPr>
              <a:t>17 </a:t>
            </a:r>
            <a:r>
              <a:rPr lang="en-US" sz="3600" b="1" dirty="0">
                <a:solidFill>
                  <a:schemeClr val="bg1"/>
                </a:solidFill>
              </a:rPr>
              <a:t>But the Lord afflicted Pharaoh and his house with great plagues because of Sarai, Abram's wife. </a:t>
            </a:r>
            <a:r>
              <a:rPr lang="en-US" sz="3600" b="1" baseline="30000" dirty="0">
                <a:solidFill>
                  <a:schemeClr val="bg1"/>
                </a:solidFill>
              </a:rPr>
              <a:t>18 </a:t>
            </a:r>
            <a:r>
              <a:rPr lang="en-US" sz="3600" b="1" dirty="0">
                <a:solidFill>
                  <a:schemeClr val="bg1"/>
                </a:solidFill>
              </a:rPr>
              <a:t>So Pharaoh called Abram and said, “What is this you have done to me? Why did you not tell me that she was your wife? </a:t>
            </a:r>
            <a:r>
              <a:rPr lang="en-US" sz="3600" b="1" baseline="30000" dirty="0">
                <a:solidFill>
                  <a:schemeClr val="bg1"/>
                </a:solidFill>
              </a:rPr>
              <a:t>19 </a:t>
            </a:r>
            <a:r>
              <a:rPr lang="en-US" sz="3600" b="1" dirty="0">
                <a:solidFill>
                  <a:schemeClr val="bg1"/>
                </a:solidFill>
              </a:rPr>
              <a:t>Why did you say, ‘She is my sister,’ so that I took her for my wife? Now then, here is your wife; take her, and go.” </a:t>
            </a:r>
            <a:r>
              <a:rPr lang="en-US" sz="3600" b="1" baseline="30000" dirty="0">
                <a:solidFill>
                  <a:schemeClr val="bg1"/>
                </a:solidFill>
              </a:rPr>
              <a:t>20 </a:t>
            </a:r>
            <a:r>
              <a:rPr lang="en-US" sz="3600" b="1" dirty="0">
                <a:solidFill>
                  <a:schemeClr val="bg1"/>
                </a:solidFill>
              </a:rPr>
              <a:t>And Pharaoh gave men orders concerning him, and they sent him away with his wife and all that he had.</a:t>
            </a:r>
            <a:endParaRPr lang="en-US" sz="3600" b="1" dirty="0">
              <a:solidFill>
                <a:schemeClr val="bg1"/>
              </a:solidFill>
            </a:endParaRPr>
          </a:p>
        </p:txBody>
      </p:sp>
    </p:spTree>
    <p:extLst>
      <p:ext uri="{BB962C8B-B14F-4D97-AF65-F5344CB8AC3E}">
        <p14:creationId xmlns:p14="http://schemas.microsoft.com/office/powerpoint/2010/main" val="489236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sz="6000" b="1" u="sng" dirty="0">
              <a:solidFill>
                <a:schemeClr val="bg1"/>
              </a:solidFill>
            </a:endParaRPr>
          </a:p>
        </p:txBody>
      </p:sp>
      <p:sp>
        <p:nvSpPr>
          <p:cNvPr id="3" name="Content Placeholder 2"/>
          <p:cNvSpPr>
            <a:spLocks noGrp="1"/>
          </p:cNvSpPr>
          <p:nvPr>
            <p:ph idx="1"/>
          </p:nvPr>
        </p:nvSpPr>
        <p:spPr>
          <a:xfrm>
            <a:off x="475592" y="1324303"/>
            <a:ext cx="11240815" cy="4852660"/>
          </a:xfrm>
        </p:spPr>
        <p:txBody>
          <a:bodyPr>
            <a:noAutofit/>
          </a:bodyPr>
          <a:lstStyle/>
          <a:p>
            <a:pPr marL="0" indent="0" algn="ctr">
              <a:buNone/>
            </a:pPr>
            <a:r>
              <a:rPr lang="en-US" sz="5400" dirty="0" smtClean="0">
                <a:solidFill>
                  <a:schemeClr val="bg1"/>
                </a:solidFill>
              </a:rPr>
              <a:t>Abram jeopardizes the covenant but God </a:t>
            </a:r>
            <a:r>
              <a:rPr lang="en-US" sz="5400" smtClean="0">
                <a:solidFill>
                  <a:schemeClr val="bg1"/>
                </a:solidFill>
              </a:rPr>
              <a:t>intervenes.</a:t>
            </a:r>
          </a:p>
          <a:p>
            <a:pPr marL="0" indent="0" algn="ctr">
              <a:buNone/>
            </a:pPr>
            <a:endParaRPr lang="en-US" sz="5400" dirty="0" smtClean="0">
              <a:solidFill>
                <a:schemeClr val="bg1"/>
              </a:solidFill>
            </a:endParaRPr>
          </a:p>
          <a:p>
            <a:pPr marL="0" indent="0" algn="ctr">
              <a:buNone/>
            </a:pPr>
            <a:r>
              <a:rPr lang="en-US" sz="5400" dirty="0" smtClean="0">
                <a:solidFill>
                  <a:schemeClr val="bg1"/>
                </a:solidFill>
              </a:rPr>
              <a:t>Abram Could not nullify Gods promise by his actions.</a:t>
            </a:r>
          </a:p>
          <a:p>
            <a:pPr marL="0" indent="0" algn="ctr">
              <a:buNone/>
            </a:pPr>
            <a:endParaRPr lang="en-US" sz="5400" dirty="0">
              <a:solidFill>
                <a:schemeClr val="bg1"/>
              </a:solidFill>
            </a:endParaRPr>
          </a:p>
        </p:txBody>
      </p:sp>
    </p:spTree>
    <p:extLst>
      <p:ext uri="{BB962C8B-B14F-4D97-AF65-F5344CB8AC3E}">
        <p14:creationId xmlns:p14="http://schemas.microsoft.com/office/powerpoint/2010/main" val="2121680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sz="6000" b="1" u="sng" dirty="0">
              <a:solidFill>
                <a:schemeClr val="bg1"/>
              </a:solidFill>
            </a:endParaRPr>
          </a:p>
        </p:txBody>
      </p:sp>
      <p:sp>
        <p:nvSpPr>
          <p:cNvPr id="3" name="Content Placeholder 2"/>
          <p:cNvSpPr>
            <a:spLocks noGrp="1"/>
          </p:cNvSpPr>
          <p:nvPr>
            <p:ph idx="1"/>
          </p:nvPr>
        </p:nvSpPr>
        <p:spPr>
          <a:xfrm>
            <a:off x="0" y="1825625"/>
            <a:ext cx="11716407" cy="4351338"/>
          </a:xfrm>
        </p:spPr>
        <p:txBody>
          <a:bodyPr>
            <a:noAutofit/>
          </a:bodyPr>
          <a:lstStyle/>
          <a:p>
            <a:pPr marL="0" indent="0" algn="ctr">
              <a:buNone/>
            </a:pPr>
            <a:r>
              <a:rPr lang="en-US" sz="5400" dirty="0" smtClean="0">
                <a:solidFill>
                  <a:schemeClr val="bg1"/>
                </a:solidFill>
              </a:rPr>
              <a:t>Where do you need God’s </a:t>
            </a:r>
            <a:r>
              <a:rPr lang="en-US" sz="5400" b="1" dirty="0" smtClean="0">
                <a:solidFill>
                  <a:schemeClr val="bg1"/>
                </a:solidFill>
              </a:rPr>
              <a:t>FAITHFULNESS</a:t>
            </a:r>
            <a:r>
              <a:rPr lang="en-US" sz="5400" dirty="0" smtClean="0">
                <a:solidFill>
                  <a:schemeClr val="bg1"/>
                </a:solidFill>
              </a:rPr>
              <a:t> to overcome your </a:t>
            </a:r>
            <a:r>
              <a:rPr lang="en-US" sz="5400" i="1" dirty="0" smtClean="0">
                <a:solidFill>
                  <a:schemeClr val="bg1"/>
                </a:solidFill>
              </a:rPr>
              <a:t>faithlessness</a:t>
            </a:r>
            <a:r>
              <a:rPr lang="en-US" sz="5400" dirty="0" smtClean="0">
                <a:solidFill>
                  <a:schemeClr val="bg1"/>
                </a:solidFill>
              </a:rPr>
              <a:t>?</a:t>
            </a:r>
            <a:endParaRPr lang="en-US" sz="5400" dirty="0">
              <a:solidFill>
                <a:schemeClr val="bg1"/>
              </a:solidFill>
            </a:endParaRPr>
          </a:p>
        </p:txBody>
      </p:sp>
    </p:spTree>
    <p:extLst>
      <p:ext uri="{BB962C8B-B14F-4D97-AF65-F5344CB8AC3E}">
        <p14:creationId xmlns:p14="http://schemas.microsoft.com/office/powerpoint/2010/main" val="1118206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solidFill>
                  <a:schemeClr val="bg1"/>
                </a:solidFill>
              </a:rPr>
              <a:t>Genesis </a:t>
            </a:r>
            <a:r>
              <a:rPr lang="en-US" sz="6000" b="1" u="sng" dirty="0" smtClean="0">
                <a:solidFill>
                  <a:schemeClr val="bg1"/>
                </a:solidFill>
              </a:rPr>
              <a:t>13</a:t>
            </a:r>
            <a:endParaRPr lang="en-US" sz="6000" b="1" u="sng" dirty="0">
              <a:solidFill>
                <a:schemeClr val="bg1"/>
              </a:solidFill>
            </a:endParaRPr>
          </a:p>
        </p:txBody>
      </p:sp>
      <p:sp>
        <p:nvSpPr>
          <p:cNvPr id="3" name="Content Placeholder 2"/>
          <p:cNvSpPr>
            <a:spLocks noGrp="1"/>
          </p:cNvSpPr>
          <p:nvPr>
            <p:ph idx="1"/>
          </p:nvPr>
        </p:nvSpPr>
        <p:spPr>
          <a:xfrm>
            <a:off x="0" y="1825624"/>
            <a:ext cx="12192000" cy="5032375"/>
          </a:xfrm>
        </p:spPr>
        <p:txBody>
          <a:bodyPr>
            <a:noAutofit/>
          </a:bodyPr>
          <a:lstStyle/>
          <a:p>
            <a:pPr marL="0" indent="0">
              <a:buNone/>
            </a:pPr>
            <a:r>
              <a:rPr lang="en-US" sz="3600" b="1" baseline="30000" dirty="0" smtClean="0">
                <a:solidFill>
                  <a:schemeClr val="bg1"/>
                </a:solidFill>
              </a:rPr>
              <a:t>1 </a:t>
            </a:r>
            <a:r>
              <a:rPr lang="en-US" sz="3600" b="1" dirty="0" smtClean="0">
                <a:solidFill>
                  <a:schemeClr val="bg1"/>
                </a:solidFill>
              </a:rPr>
              <a:t>So </a:t>
            </a:r>
            <a:r>
              <a:rPr lang="en-US" sz="3600" b="1" dirty="0">
                <a:solidFill>
                  <a:schemeClr val="bg1"/>
                </a:solidFill>
              </a:rPr>
              <a:t>Abram went up from Egypt, he and his wife and all that he had, and Lot with him, into the </a:t>
            </a:r>
            <a:r>
              <a:rPr lang="en-US" sz="3600" b="1" dirty="0" err="1">
                <a:solidFill>
                  <a:schemeClr val="bg1"/>
                </a:solidFill>
              </a:rPr>
              <a:t>Negeb</a:t>
            </a:r>
            <a:r>
              <a:rPr lang="en-US" sz="3600" b="1" dirty="0">
                <a:solidFill>
                  <a:schemeClr val="bg1"/>
                </a:solidFill>
              </a:rPr>
              <a:t>.</a:t>
            </a:r>
          </a:p>
          <a:p>
            <a:pPr marL="0" indent="0">
              <a:buNone/>
            </a:pPr>
            <a:r>
              <a:rPr lang="en-US" sz="3600" b="1" baseline="30000" dirty="0">
                <a:solidFill>
                  <a:schemeClr val="bg1"/>
                </a:solidFill>
              </a:rPr>
              <a:t>2 </a:t>
            </a:r>
            <a:r>
              <a:rPr lang="en-US" sz="3600" b="1" dirty="0">
                <a:solidFill>
                  <a:schemeClr val="bg1"/>
                </a:solidFill>
              </a:rPr>
              <a:t>Now Abram was very rich in livestock, in silver, and in gold. </a:t>
            </a:r>
            <a:r>
              <a:rPr lang="en-US" sz="3600" b="1" baseline="30000" dirty="0">
                <a:solidFill>
                  <a:schemeClr val="bg1"/>
                </a:solidFill>
              </a:rPr>
              <a:t>3 </a:t>
            </a:r>
            <a:r>
              <a:rPr lang="en-US" sz="3600" b="1" dirty="0">
                <a:solidFill>
                  <a:schemeClr val="bg1"/>
                </a:solidFill>
              </a:rPr>
              <a:t>And he journeyed on from the </a:t>
            </a:r>
            <a:r>
              <a:rPr lang="en-US" sz="3600" b="1" dirty="0" err="1">
                <a:solidFill>
                  <a:schemeClr val="bg1"/>
                </a:solidFill>
              </a:rPr>
              <a:t>Negeb</a:t>
            </a:r>
            <a:r>
              <a:rPr lang="en-US" sz="3600" b="1" dirty="0">
                <a:solidFill>
                  <a:schemeClr val="bg1"/>
                </a:solidFill>
              </a:rPr>
              <a:t> as far as Bethel to the place where his tent had been at the beginning, between Bethel and Ai, </a:t>
            </a:r>
            <a:r>
              <a:rPr lang="en-US" sz="3600" b="1" baseline="30000" dirty="0">
                <a:solidFill>
                  <a:schemeClr val="bg1"/>
                </a:solidFill>
              </a:rPr>
              <a:t>4 </a:t>
            </a:r>
            <a:r>
              <a:rPr lang="en-US" sz="3600" b="1" dirty="0">
                <a:solidFill>
                  <a:schemeClr val="bg1"/>
                </a:solidFill>
              </a:rPr>
              <a:t>to the place where he had made an altar at the first. And there Abram called upon the name of the Lord. </a:t>
            </a:r>
          </a:p>
        </p:txBody>
      </p:sp>
    </p:spTree>
    <p:extLst>
      <p:ext uri="{BB962C8B-B14F-4D97-AF65-F5344CB8AC3E}">
        <p14:creationId xmlns:p14="http://schemas.microsoft.com/office/powerpoint/2010/main" val="1727057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5677185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a:solidFill>
                  <a:schemeClr val="bg1"/>
                </a:solidFill>
              </a:rPr>
              <a:t>Genesis 11</a:t>
            </a:r>
            <a:endParaRPr lang="en-US" sz="6000" b="1" u="sng" dirty="0">
              <a:solidFill>
                <a:schemeClr val="bg1"/>
              </a:solidFill>
            </a:endParaRPr>
          </a:p>
        </p:txBody>
      </p:sp>
      <p:sp>
        <p:nvSpPr>
          <p:cNvPr id="3" name="Content Placeholder 2"/>
          <p:cNvSpPr>
            <a:spLocks noGrp="1"/>
          </p:cNvSpPr>
          <p:nvPr>
            <p:ph idx="1"/>
          </p:nvPr>
        </p:nvSpPr>
        <p:spPr>
          <a:xfrm>
            <a:off x="0" y="1825625"/>
            <a:ext cx="12192000" cy="4351338"/>
          </a:xfrm>
        </p:spPr>
        <p:txBody>
          <a:bodyPr>
            <a:noAutofit/>
          </a:bodyPr>
          <a:lstStyle/>
          <a:p>
            <a:pPr marL="0" indent="0">
              <a:buNone/>
            </a:pPr>
            <a:r>
              <a:rPr lang="en-US" sz="3600" b="1" baseline="30000" dirty="0">
                <a:solidFill>
                  <a:schemeClr val="bg1"/>
                </a:solidFill>
              </a:rPr>
              <a:t>27 </a:t>
            </a:r>
            <a:r>
              <a:rPr lang="en-US" sz="3600" b="1" dirty="0">
                <a:solidFill>
                  <a:schemeClr val="bg1"/>
                </a:solidFill>
              </a:rPr>
              <a:t>Now these are the generations of </a:t>
            </a:r>
            <a:r>
              <a:rPr lang="en-US" sz="3600" b="1" dirty="0" err="1">
                <a:solidFill>
                  <a:schemeClr val="bg1"/>
                </a:solidFill>
              </a:rPr>
              <a:t>Terah</a:t>
            </a:r>
            <a:r>
              <a:rPr lang="en-US" sz="3600" b="1" dirty="0">
                <a:solidFill>
                  <a:schemeClr val="bg1"/>
                </a:solidFill>
              </a:rPr>
              <a:t>. </a:t>
            </a:r>
            <a:r>
              <a:rPr lang="en-US" sz="3600" b="1" dirty="0" err="1">
                <a:solidFill>
                  <a:schemeClr val="bg1"/>
                </a:solidFill>
              </a:rPr>
              <a:t>Terah</a:t>
            </a:r>
            <a:r>
              <a:rPr lang="en-US" sz="3600" b="1" dirty="0">
                <a:solidFill>
                  <a:schemeClr val="bg1"/>
                </a:solidFill>
              </a:rPr>
              <a:t> fathered Abram, </a:t>
            </a:r>
            <a:r>
              <a:rPr lang="en-US" sz="3600" b="1" dirty="0" err="1">
                <a:solidFill>
                  <a:schemeClr val="bg1"/>
                </a:solidFill>
              </a:rPr>
              <a:t>Nahor</a:t>
            </a:r>
            <a:r>
              <a:rPr lang="en-US" sz="3600" b="1" dirty="0">
                <a:solidFill>
                  <a:schemeClr val="bg1"/>
                </a:solidFill>
              </a:rPr>
              <a:t>, and Haran; and Haran fathered Lot. </a:t>
            </a:r>
            <a:r>
              <a:rPr lang="en-US" sz="3600" b="1" baseline="30000" dirty="0">
                <a:solidFill>
                  <a:schemeClr val="bg1"/>
                </a:solidFill>
              </a:rPr>
              <a:t>28 </a:t>
            </a:r>
            <a:r>
              <a:rPr lang="en-US" sz="3600" b="1" dirty="0">
                <a:solidFill>
                  <a:schemeClr val="bg1"/>
                </a:solidFill>
              </a:rPr>
              <a:t>Haran died in the presence of his father </a:t>
            </a:r>
            <a:r>
              <a:rPr lang="en-US" sz="3600" b="1" dirty="0" err="1">
                <a:solidFill>
                  <a:schemeClr val="bg1"/>
                </a:solidFill>
              </a:rPr>
              <a:t>Terah</a:t>
            </a:r>
            <a:r>
              <a:rPr lang="en-US" sz="3600" b="1" dirty="0">
                <a:solidFill>
                  <a:schemeClr val="bg1"/>
                </a:solidFill>
              </a:rPr>
              <a:t> in the land of his kindred, in Ur of the Chaldeans. </a:t>
            </a:r>
            <a:r>
              <a:rPr lang="en-US" sz="3600" b="1" baseline="30000" dirty="0">
                <a:solidFill>
                  <a:schemeClr val="bg1"/>
                </a:solidFill>
              </a:rPr>
              <a:t>29 </a:t>
            </a:r>
            <a:r>
              <a:rPr lang="en-US" sz="3600" b="1" dirty="0">
                <a:solidFill>
                  <a:schemeClr val="bg1"/>
                </a:solidFill>
              </a:rPr>
              <a:t>And Abram and </a:t>
            </a:r>
            <a:r>
              <a:rPr lang="en-US" sz="3600" b="1" dirty="0" err="1">
                <a:solidFill>
                  <a:schemeClr val="bg1"/>
                </a:solidFill>
              </a:rPr>
              <a:t>Nahor</a:t>
            </a:r>
            <a:r>
              <a:rPr lang="en-US" sz="3600" b="1" dirty="0">
                <a:solidFill>
                  <a:schemeClr val="bg1"/>
                </a:solidFill>
              </a:rPr>
              <a:t> took wives. The name of Abram's wife was Sarai, and the name of </a:t>
            </a:r>
            <a:r>
              <a:rPr lang="en-US" sz="3600" b="1" dirty="0" err="1">
                <a:solidFill>
                  <a:schemeClr val="bg1"/>
                </a:solidFill>
              </a:rPr>
              <a:t>Nahor's</a:t>
            </a:r>
            <a:r>
              <a:rPr lang="en-US" sz="3600" b="1" dirty="0">
                <a:solidFill>
                  <a:schemeClr val="bg1"/>
                </a:solidFill>
              </a:rPr>
              <a:t> wife, </a:t>
            </a:r>
            <a:r>
              <a:rPr lang="en-US" sz="3600" b="1" dirty="0" err="1">
                <a:solidFill>
                  <a:schemeClr val="bg1"/>
                </a:solidFill>
              </a:rPr>
              <a:t>Milcah</a:t>
            </a:r>
            <a:r>
              <a:rPr lang="en-US" sz="3600" b="1" dirty="0">
                <a:solidFill>
                  <a:schemeClr val="bg1"/>
                </a:solidFill>
              </a:rPr>
              <a:t>, the daughter of Haran the father of </a:t>
            </a:r>
            <a:r>
              <a:rPr lang="en-US" sz="3600" b="1" dirty="0" err="1">
                <a:solidFill>
                  <a:schemeClr val="bg1"/>
                </a:solidFill>
              </a:rPr>
              <a:t>Milcah</a:t>
            </a:r>
            <a:r>
              <a:rPr lang="en-US" sz="3600" b="1" dirty="0">
                <a:solidFill>
                  <a:schemeClr val="bg1"/>
                </a:solidFill>
              </a:rPr>
              <a:t> and </a:t>
            </a:r>
            <a:r>
              <a:rPr lang="en-US" sz="3600" b="1" dirty="0" err="1">
                <a:solidFill>
                  <a:schemeClr val="bg1"/>
                </a:solidFill>
              </a:rPr>
              <a:t>Iscah</a:t>
            </a:r>
            <a:r>
              <a:rPr lang="en-US" sz="3600" b="1" dirty="0">
                <a:solidFill>
                  <a:schemeClr val="bg1"/>
                </a:solidFill>
              </a:rPr>
              <a:t>. </a:t>
            </a:r>
            <a:r>
              <a:rPr lang="en-US" sz="3600" b="1" baseline="30000" dirty="0">
                <a:solidFill>
                  <a:schemeClr val="bg1"/>
                </a:solidFill>
              </a:rPr>
              <a:t>30 </a:t>
            </a:r>
            <a:r>
              <a:rPr lang="en-US" sz="3600" b="1" dirty="0">
                <a:solidFill>
                  <a:schemeClr val="bg1"/>
                </a:solidFill>
              </a:rPr>
              <a:t>Now Sarai was barren; she had no child.</a:t>
            </a:r>
            <a:endParaRPr lang="en-US" sz="3600" b="1" dirty="0">
              <a:solidFill>
                <a:schemeClr val="bg1"/>
              </a:solidFill>
            </a:endParaRPr>
          </a:p>
        </p:txBody>
      </p:sp>
    </p:spTree>
    <p:extLst>
      <p:ext uri="{BB962C8B-B14F-4D97-AF65-F5344CB8AC3E}">
        <p14:creationId xmlns:p14="http://schemas.microsoft.com/office/powerpoint/2010/main" val="1739682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solidFill>
                  <a:schemeClr val="bg1"/>
                </a:solidFill>
              </a:rPr>
              <a:t>Genesis 11</a:t>
            </a:r>
            <a:endParaRPr lang="en-US" sz="6000" b="1" u="sng" dirty="0">
              <a:solidFill>
                <a:schemeClr val="bg1"/>
              </a:solidFill>
            </a:endParaRPr>
          </a:p>
        </p:txBody>
      </p:sp>
      <p:sp>
        <p:nvSpPr>
          <p:cNvPr id="3" name="Content Placeholder 2"/>
          <p:cNvSpPr>
            <a:spLocks noGrp="1"/>
          </p:cNvSpPr>
          <p:nvPr>
            <p:ph idx="1"/>
          </p:nvPr>
        </p:nvSpPr>
        <p:spPr>
          <a:xfrm>
            <a:off x="0" y="1529255"/>
            <a:ext cx="12192000" cy="4647708"/>
          </a:xfrm>
        </p:spPr>
        <p:txBody>
          <a:bodyPr>
            <a:noAutofit/>
          </a:bodyPr>
          <a:lstStyle/>
          <a:p>
            <a:pPr marL="0" indent="0">
              <a:buNone/>
            </a:pPr>
            <a:r>
              <a:rPr lang="en-US" sz="3600" b="1" baseline="30000" dirty="0">
                <a:solidFill>
                  <a:schemeClr val="bg1"/>
                </a:solidFill>
              </a:rPr>
              <a:t>31 </a:t>
            </a:r>
            <a:r>
              <a:rPr lang="en-US" sz="3600" b="1" dirty="0" err="1">
                <a:solidFill>
                  <a:schemeClr val="bg1"/>
                </a:solidFill>
              </a:rPr>
              <a:t>Terah</a:t>
            </a:r>
            <a:r>
              <a:rPr lang="en-US" sz="3600" b="1" dirty="0">
                <a:solidFill>
                  <a:schemeClr val="bg1"/>
                </a:solidFill>
              </a:rPr>
              <a:t> took Abram his son and Lot the son of Haran, his grandson, and Sarai his daughter-in-law, his son Abram's wife, and they went forth together from Ur of the Chaldeans to go into the land of Canaan, but when they came to Haran, they settled there. </a:t>
            </a:r>
            <a:r>
              <a:rPr lang="en-US" sz="3600" b="1" baseline="30000" dirty="0">
                <a:solidFill>
                  <a:schemeClr val="bg1"/>
                </a:solidFill>
              </a:rPr>
              <a:t>32 </a:t>
            </a:r>
            <a:r>
              <a:rPr lang="en-US" sz="3600" b="1" dirty="0">
                <a:solidFill>
                  <a:schemeClr val="bg1"/>
                </a:solidFill>
              </a:rPr>
              <a:t>The days of </a:t>
            </a:r>
            <a:r>
              <a:rPr lang="en-US" sz="3600" b="1" dirty="0" err="1">
                <a:solidFill>
                  <a:schemeClr val="bg1"/>
                </a:solidFill>
              </a:rPr>
              <a:t>Terah</a:t>
            </a:r>
            <a:r>
              <a:rPr lang="en-US" sz="3600" b="1" dirty="0">
                <a:solidFill>
                  <a:schemeClr val="bg1"/>
                </a:solidFill>
              </a:rPr>
              <a:t> were 205 years, and </a:t>
            </a:r>
            <a:r>
              <a:rPr lang="en-US" sz="3600" b="1" dirty="0" err="1">
                <a:solidFill>
                  <a:schemeClr val="bg1"/>
                </a:solidFill>
              </a:rPr>
              <a:t>Terah</a:t>
            </a:r>
            <a:r>
              <a:rPr lang="en-US" sz="3600" b="1" dirty="0">
                <a:solidFill>
                  <a:schemeClr val="bg1"/>
                </a:solidFill>
              </a:rPr>
              <a:t> died in Haran</a:t>
            </a:r>
            <a:r>
              <a:rPr lang="en-US" sz="3600" b="1" dirty="0" smtClean="0">
                <a:solidFill>
                  <a:schemeClr val="bg1"/>
                </a:solidFill>
              </a:rPr>
              <a:t>.</a:t>
            </a:r>
          </a:p>
          <a:p>
            <a:pPr marL="0" indent="0">
              <a:buNone/>
            </a:pPr>
            <a:endParaRPr lang="en-US" sz="3600" b="1" dirty="0">
              <a:solidFill>
                <a:schemeClr val="bg1"/>
              </a:solidFill>
            </a:endParaRPr>
          </a:p>
          <a:p>
            <a:pPr marL="0" indent="0">
              <a:buNone/>
            </a:pPr>
            <a:r>
              <a:rPr lang="en-US" sz="3600" b="1" dirty="0">
                <a:solidFill>
                  <a:schemeClr val="bg1"/>
                </a:solidFill>
              </a:rPr>
              <a:t>12 </a:t>
            </a:r>
            <a:r>
              <a:rPr lang="en-US" sz="3600" b="1" baseline="30000" dirty="0">
                <a:solidFill>
                  <a:schemeClr val="bg1"/>
                </a:solidFill>
              </a:rPr>
              <a:t>1</a:t>
            </a:r>
            <a:r>
              <a:rPr lang="en-US" sz="3600" b="1" dirty="0" smtClean="0">
                <a:solidFill>
                  <a:schemeClr val="bg1"/>
                </a:solidFill>
              </a:rPr>
              <a:t>Now</a:t>
            </a:r>
            <a:r>
              <a:rPr lang="en-US" sz="3600" b="1" dirty="0">
                <a:solidFill>
                  <a:schemeClr val="bg1"/>
                </a:solidFill>
              </a:rPr>
              <a:t> the Lord said to Abram, “Go from your country and your kindred and your father's house to the land that I will show you. </a:t>
            </a:r>
            <a:endParaRPr lang="en-US" sz="3600" b="1" dirty="0">
              <a:solidFill>
                <a:schemeClr val="bg1"/>
              </a:solidFill>
            </a:endParaRPr>
          </a:p>
        </p:txBody>
      </p:sp>
    </p:spTree>
    <p:extLst>
      <p:ext uri="{BB962C8B-B14F-4D97-AF65-F5344CB8AC3E}">
        <p14:creationId xmlns:p14="http://schemas.microsoft.com/office/powerpoint/2010/main" val="1102551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sz="6000" b="1" u="sng" dirty="0">
              <a:solidFill>
                <a:schemeClr val="bg1"/>
              </a:solidFill>
            </a:endParaRPr>
          </a:p>
        </p:txBody>
      </p:sp>
      <p:sp>
        <p:nvSpPr>
          <p:cNvPr id="3" name="Content Placeholder 2"/>
          <p:cNvSpPr>
            <a:spLocks noGrp="1"/>
          </p:cNvSpPr>
          <p:nvPr>
            <p:ph idx="1"/>
          </p:nvPr>
        </p:nvSpPr>
        <p:spPr>
          <a:xfrm>
            <a:off x="475592" y="1825625"/>
            <a:ext cx="11240815" cy="4351338"/>
          </a:xfrm>
        </p:spPr>
        <p:txBody>
          <a:bodyPr>
            <a:noAutofit/>
          </a:bodyPr>
          <a:lstStyle/>
          <a:p>
            <a:pPr marL="0" indent="0" algn="ctr">
              <a:buNone/>
            </a:pPr>
            <a:r>
              <a:rPr lang="en-US" sz="5400" dirty="0" smtClean="0">
                <a:solidFill>
                  <a:schemeClr val="bg1"/>
                </a:solidFill>
              </a:rPr>
              <a:t>What have you settled for that is short of where God wants you to be?</a:t>
            </a:r>
            <a:endParaRPr lang="en-US" sz="5400" dirty="0">
              <a:solidFill>
                <a:schemeClr val="bg1"/>
              </a:solidFill>
            </a:endParaRPr>
          </a:p>
        </p:txBody>
      </p:sp>
    </p:spTree>
    <p:extLst>
      <p:ext uri="{BB962C8B-B14F-4D97-AF65-F5344CB8AC3E}">
        <p14:creationId xmlns:p14="http://schemas.microsoft.com/office/powerpoint/2010/main" val="1305843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solidFill>
                  <a:schemeClr val="bg1"/>
                </a:solidFill>
              </a:rPr>
              <a:t>Genesis </a:t>
            </a:r>
            <a:r>
              <a:rPr lang="en-US" sz="6000" b="1" u="sng" dirty="0" smtClean="0">
                <a:solidFill>
                  <a:schemeClr val="bg1"/>
                </a:solidFill>
              </a:rPr>
              <a:t>12</a:t>
            </a:r>
            <a:endParaRPr lang="en-US" sz="6000" b="1" u="sng" dirty="0">
              <a:solidFill>
                <a:schemeClr val="bg1"/>
              </a:solidFill>
            </a:endParaRPr>
          </a:p>
        </p:txBody>
      </p:sp>
      <p:sp>
        <p:nvSpPr>
          <p:cNvPr id="3" name="Content Placeholder 2"/>
          <p:cNvSpPr>
            <a:spLocks noGrp="1"/>
          </p:cNvSpPr>
          <p:nvPr>
            <p:ph idx="1"/>
          </p:nvPr>
        </p:nvSpPr>
        <p:spPr>
          <a:xfrm>
            <a:off x="0" y="1825625"/>
            <a:ext cx="12192000" cy="4351338"/>
          </a:xfrm>
        </p:spPr>
        <p:txBody>
          <a:bodyPr>
            <a:noAutofit/>
          </a:bodyPr>
          <a:lstStyle/>
          <a:p>
            <a:pPr marL="0" indent="0">
              <a:buNone/>
            </a:pPr>
            <a:r>
              <a:rPr lang="en-US" sz="3600" b="1" baseline="30000" dirty="0">
                <a:solidFill>
                  <a:schemeClr val="bg1"/>
                </a:solidFill>
              </a:rPr>
              <a:t>2 </a:t>
            </a:r>
            <a:r>
              <a:rPr lang="en-US" sz="3600" b="1" dirty="0">
                <a:solidFill>
                  <a:schemeClr val="bg1"/>
                </a:solidFill>
              </a:rPr>
              <a:t>And I will make of you a great nation, and I will bless you and make your name great, so that you will be a blessing. </a:t>
            </a:r>
            <a:r>
              <a:rPr lang="en-US" sz="3600" b="1" baseline="30000" dirty="0">
                <a:solidFill>
                  <a:schemeClr val="bg1"/>
                </a:solidFill>
              </a:rPr>
              <a:t>3 </a:t>
            </a:r>
            <a:r>
              <a:rPr lang="en-US" sz="3600" b="1" dirty="0">
                <a:solidFill>
                  <a:schemeClr val="bg1"/>
                </a:solidFill>
              </a:rPr>
              <a:t>I will bless those who bless you, and him who dishonors you I will curse, and in you all the families of the earth shall be blessed</a:t>
            </a:r>
            <a:r>
              <a:rPr lang="en-US" sz="3600" b="1" dirty="0" smtClean="0">
                <a:solidFill>
                  <a:schemeClr val="bg1"/>
                </a:solidFill>
              </a:rPr>
              <a:t>.”</a:t>
            </a:r>
            <a:endParaRPr lang="en-US" sz="3600" b="1" dirty="0">
              <a:solidFill>
                <a:schemeClr val="bg1"/>
              </a:solidFill>
            </a:endParaRPr>
          </a:p>
        </p:txBody>
      </p:sp>
    </p:spTree>
    <p:extLst>
      <p:ext uri="{BB962C8B-B14F-4D97-AF65-F5344CB8AC3E}">
        <p14:creationId xmlns:p14="http://schemas.microsoft.com/office/powerpoint/2010/main" val="20479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19352"/>
            <a:ext cx="12192000" cy="5057611"/>
          </a:xfrm>
        </p:spPr>
        <p:txBody>
          <a:bodyPr>
            <a:noAutofit/>
          </a:bodyPr>
          <a:lstStyle/>
          <a:p>
            <a:pPr marL="0" indent="0" algn="ctr">
              <a:buNone/>
            </a:pPr>
            <a:r>
              <a:rPr lang="en-US" sz="5400" dirty="0" smtClean="0">
                <a:solidFill>
                  <a:schemeClr val="bg1"/>
                </a:solidFill>
              </a:rPr>
              <a:t>Do you rely on God </a:t>
            </a:r>
          </a:p>
          <a:p>
            <a:pPr marL="0" indent="0" algn="ctr">
              <a:buNone/>
            </a:pPr>
            <a:r>
              <a:rPr lang="en-US" sz="5400" dirty="0" smtClean="0">
                <a:solidFill>
                  <a:schemeClr val="bg1"/>
                </a:solidFill>
              </a:rPr>
              <a:t>to make your name Great?</a:t>
            </a:r>
          </a:p>
          <a:p>
            <a:pPr marL="0" indent="0" algn="ctr">
              <a:buNone/>
            </a:pPr>
            <a:endParaRPr lang="en-US" sz="5400" dirty="0" smtClean="0">
              <a:solidFill>
                <a:schemeClr val="bg1"/>
              </a:solidFill>
            </a:endParaRPr>
          </a:p>
          <a:p>
            <a:pPr marL="0" indent="0" algn="ctr">
              <a:buNone/>
            </a:pPr>
            <a:r>
              <a:rPr lang="en-US" sz="5400" dirty="0" smtClean="0">
                <a:solidFill>
                  <a:schemeClr val="bg1"/>
                </a:solidFill>
              </a:rPr>
              <a:t>How would relying on God for honor affect your current decisions &amp; priorities?</a:t>
            </a:r>
            <a:endParaRPr lang="en-US" sz="5400" dirty="0">
              <a:solidFill>
                <a:schemeClr val="bg1"/>
              </a:solidFill>
            </a:endParaRPr>
          </a:p>
        </p:txBody>
      </p:sp>
    </p:spTree>
    <p:extLst>
      <p:ext uri="{BB962C8B-B14F-4D97-AF65-F5344CB8AC3E}">
        <p14:creationId xmlns:p14="http://schemas.microsoft.com/office/powerpoint/2010/main" val="183198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solidFill>
                  <a:schemeClr val="bg1"/>
                </a:solidFill>
              </a:rPr>
              <a:t>Genesis </a:t>
            </a:r>
            <a:r>
              <a:rPr lang="en-US" sz="6000" b="1" u="sng" dirty="0" smtClean="0">
                <a:solidFill>
                  <a:schemeClr val="bg1"/>
                </a:solidFill>
              </a:rPr>
              <a:t>12</a:t>
            </a:r>
            <a:endParaRPr lang="en-US" sz="6000" b="1" u="sng" dirty="0">
              <a:solidFill>
                <a:schemeClr val="bg1"/>
              </a:solidFill>
            </a:endParaRPr>
          </a:p>
        </p:txBody>
      </p:sp>
      <p:sp>
        <p:nvSpPr>
          <p:cNvPr id="3" name="Content Placeholder 2"/>
          <p:cNvSpPr>
            <a:spLocks noGrp="1"/>
          </p:cNvSpPr>
          <p:nvPr>
            <p:ph idx="1"/>
          </p:nvPr>
        </p:nvSpPr>
        <p:spPr>
          <a:xfrm>
            <a:off x="0" y="1825625"/>
            <a:ext cx="12192000" cy="4351338"/>
          </a:xfrm>
        </p:spPr>
        <p:txBody>
          <a:bodyPr>
            <a:noAutofit/>
          </a:bodyPr>
          <a:lstStyle/>
          <a:p>
            <a:pPr marL="0" indent="0">
              <a:buNone/>
            </a:pPr>
            <a:r>
              <a:rPr lang="en-US" sz="3600" b="1" baseline="30000" dirty="0">
                <a:solidFill>
                  <a:schemeClr val="bg1"/>
                </a:solidFill>
              </a:rPr>
              <a:t>4 </a:t>
            </a:r>
            <a:r>
              <a:rPr lang="en-US" sz="3600" b="1" dirty="0">
                <a:solidFill>
                  <a:schemeClr val="bg1"/>
                </a:solidFill>
              </a:rPr>
              <a:t>So Abram went, as the Lord had told him, and Lot went with him. Abram was seventy-five years old when he departed from Haran. </a:t>
            </a:r>
            <a:r>
              <a:rPr lang="en-US" sz="3600" b="1" baseline="30000" dirty="0">
                <a:solidFill>
                  <a:schemeClr val="bg1"/>
                </a:solidFill>
              </a:rPr>
              <a:t>5 </a:t>
            </a:r>
            <a:r>
              <a:rPr lang="en-US" sz="3600" b="1" dirty="0">
                <a:solidFill>
                  <a:schemeClr val="bg1"/>
                </a:solidFill>
              </a:rPr>
              <a:t>And Abram took Sarai his wife, and Lot his brother's son, and all their possessions that they had gathered, and the people that they had acquired in Haran, and they set out to go to the land of Canaan. When they came to the land of Canaan, </a:t>
            </a:r>
            <a:r>
              <a:rPr lang="en-US" sz="3600" b="1" baseline="30000" dirty="0">
                <a:solidFill>
                  <a:schemeClr val="bg1"/>
                </a:solidFill>
              </a:rPr>
              <a:t>6 </a:t>
            </a:r>
            <a:r>
              <a:rPr lang="en-US" sz="3600" b="1" dirty="0">
                <a:solidFill>
                  <a:schemeClr val="bg1"/>
                </a:solidFill>
              </a:rPr>
              <a:t>Abram passed through the land to the place at </a:t>
            </a:r>
            <a:r>
              <a:rPr lang="en-US" sz="3600" b="1" dirty="0" err="1">
                <a:solidFill>
                  <a:schemeClr val="bg1"/>
                </a:solidFill>
              </a:rPr>
              <a:t>Shechem</a:t>
            </a:r>
            <a:r>
              <a:rPr lang="en-US" sz="3600" b="1" dirty="0">
                <a:solidFill>
                  <a:schemeClr val="bg1"/>
                </a:solidFill>
              </a:rPr>
              <a:t>, to the oak of </a:t>
            </a:r>
            <a:r>
              <a:rPr lang="en-US" sz="3600" b="1" dirty="0" err="1">
                <a:solidFill>
                  <a:schemeClr val="bg1"/>
                </a:solidFill>
              </a:rPr>
              <a:t>Moreh</a:t>
            </a:r>
            <a:r>
              <a:rPr lang="en-US" sz="3600" b="1" dirty="0">
                <a:solidFill>
                  <a:schemeClr val="bg1"/>
                </a:solidFill>
              </a:rPr>
              <a:t>. At that time the Canaanites were in the land. </a:t>
            </a:r>
            <a:endParaRPr lang="en-US" sz="3600" b="1" dirty="0">
              <a:solidFill>
                <a:schemeClr val="bg1"/>
              </a:solidFill>
            </a:endParaRPr>
          </a:p>
        </p:txBody>
      </p:sp>
    </p:spTree>
    <p:extLst>
      <p:ext uri="{BB962C8B-B14F-4D97-AF65-F5344CB8AC3E}">
        <p14:creationId xmlns:p14="http://schemas.microsoft.com/office/powerpoint/2010/main" val="897788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solidFill>
                  <a:schemeClr val="bg1"/>
                </a:solidFill>
              </a:rPr>
              <a:t>Genesis </a:t>
            </a:r>
            <a:r>
              <a:rPr lang="en-US" sz="6000" b="1" u="sng" dirty="0" smtClean="0">
                <a:solidFill>
                  <a:schemeClr val="bg1"/>
                </a:solidFill>
              </a:rPr>
              <a:t>12</a:t>
            </a:r>
            <a:endParaRPr lang="en-US" sz="6000" b="1" u="sng" dirty="0">
              <a:solidFill>
                <a:schemeClr val="bg1"/>
              </a:solidFill>
            </a:endParaRPr>
          </a:p>
        </p:txBody>
      </p:sp>
      <p:sp>
        <p:nvSpPr>
          <p:cNvPr id="3" name="Content Placeholder 2"/>
          <p:cNvSpPr>
            <a:spLocks noGrp="1"/>
          </p:cNvSpPr>
          <p:nvPr>
            <p:ph idx="1"/>
          </p:nvPr>
        </p:nvSpPr>
        <p:spPr>
          <a:xfrm>
            <a:off x="0" y="1825625"/>
            <a:ext cx="12192000" cy="4351338"/>
          </a:xfrm>
        </p:spPr>
        <p:txBody>
          <a:bodyPr>
            <a:noAutofit/>
          </a:bodyPr>
          <a:lstStyle/>
          <a:p>
            <a:pPr marL="0" indent="0">
              <a:buNone/>
            </a:pPr>
            <a:r>
              <a:rPr lang="en-US" sz="3600" b="1" baseline="30000" dirty="0">
                <a:solidFill>
                  <a:schemeClr val="bg1"/>
                </a:solidFill>
              </a:rPr>
              <a:t>7 </a:t>
            </a:r>
            <a:r>
              <a:rPr lang="en-US" sz="3600" b="1" dirty="0">
                <a:solidFill>
                  <a:schemeClr val="bg1"/>
                </a:solidFill>
              </a:rPr>
              <a:t>Then the Lord appeared to Abram and said, “To your offspring I will give this land.” So he built there an altar to the Lord, who had appeared to him. </a:t>
            </a:r>
            <a:r>
              <a:rPr lang="en-US" sz="3600" b="1" baseline="30000" dirty="0">
                <a:solidFill>
                  <a:schemeClr val="bg1"/>
                </a:solidFill>
              </a:rPr>
              <a:t>8 </a:t>
            </a:r>
            <a:r>
              <a:rPr lang="en-US" sz="3600" b="1" dirty="0">
                <a:solidFill>
                  <a:schemeClr val="bg1"/>
                </a:solidFill>
              </a:rPr>
              <a:t>From there he moved to the hill country on the east of Bethel and pitched his tent, with Bethel on the west and Ai on the east. And there he built an altar to the Lord and called upon the name of the Lord. </a:t>
            </a:r>
            <a:r>
              <a:rPr lang="en-US" sz="3600" b="1" baseline="30000" dirty="0">
                <a:solidFill>
                  <a:schemeClr val="bg1"/>
                </a:solidFill>
              </a:rPr>
              <a:t>9 </a:t>
            </a:r>
            <a:r>
              <a:rPr lang="en-US" sz="3600" b="1" dirty="0">
                <a:solidFill>
                  <a:schemeClr val="bg1"/>
                </a:solidFill>
              </a:rPr>
              <a:t>And Abram journeyed on, still going toward the </a:t>
            </a:r>
            <a:r>
              <a:rPr lang="en-US" sz="3600" b="1" dirty="0" err="1">
                <a:solidFill>
                  <a:schemeClr val="bg1"/>
                </a:solidFill>
              </a:rPr>
              <a:t>Negeb</a:t>
            </a:r>
            <a:r>
              <a:rPr lang="en-US" sz="3600" b="1" dirty="0">
                <a:solidFill>
                  <a:schemeClr val="bg1"/>
                </a:solidFill>
              </a:rPr>
              <a:t>.</a:t>
            </a:r>
          </a:p>
        </p:txBody>
      </p:sp>
    </p:spTree>
    <p:extLst>
      <p:ext uri="{BB962C8B-B14F-4D97-AF65-F5344CB8AC3E}">
        <p14:creationId xmlns:p14="http://schemas.microsoft.com/office/powerpoint/2010/main" val="38536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sz="6000" b="1" u="sng" dirty="0">
              <a:solidFill>
                <a:schemeClr val="bg1"/>
              </a:solidFill>
            </a:endParaRPr>
          </a:p>
        </p:txBody>
      </p:sp>
      <p:sp>
        <p:nvSpPr>
          <p:cNvPr id="3" name="Content Placeholder 2"/>
          <p:cNvSpPr>
            <a:spLocks noGrp="1"/>
          </p:cNvSpPr>
          <p:nvPr>
            <p:ph idx="1"/>
          </p:nvPr>
        </p:nvSpPr>
        <p:spPr>
          <a:xfrm>
            <a:off x="475592" y="1825625"/>
            <a:ext cx="11240815" cy="4351338"/>
          </a:xfrm>
        </p:spPr>
        <p:txBody>
          <a:bodyPr>
            <a:noAutofit/>
          </a:bodyPr>
          <a:lstStyle/>
          <a:p>
            <a:pPr marL="0" indent="0" algn="ctr">
              <a:buNone/>
            </a:pPr>
            <a:r>
              <a:rPr lang="en-US" sz="5400" dirty="0" smtClean="0">
                <a:solidFill>
                  <a:schemeClr val="bg1"/>
                </a:solidFill>
              </a:rPr>
              <a:t>How do you need to act in obedience to God’s instruction or direction?</a:t>
            </a:r>
            <a:endParaRPr lang="en-US" sz="5400" dirty="0">
              <a:solidFill>
                <a:schemeClr val="bg1"/>
              </a:solidFill>
            </a:endParaRPr>
          </a:p>
        </p:txBody>
      </p:sp>
    </p:spTree>
    <p:extLst>
      <p:ext uri="{BB962C8B-B14F-4D97-AF65-F5344CB8AC3E}">
        <p14:creationId xmlns:p14="http://schemas.microsoft.com/office/powerpoint/2010/main" val="960963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TotalTime>
  <Words>133</Words>
  <Application>Microsoft Macintosh PowerPoint</Application>
  <PresentationFormat>Widescreen</PresentationFormat>
  <Paragraphs>31</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Calibri</vt:lpstr>
      <vt:lpstr>Calibri Light</vt:lpstr>
      <vt:lpstr>Arial</vt:lpstr>
      <vt:lpstr>Office Theme</vt:lpstr>
      <vt:lpstr>PowerPoint Presentation</vt:lpstr>
      <vt:lpstr>Genesis 11</vt:lpstr>
      <vt:lpstr>Genesis 11</vt:lpstr>
      <vt:lpstr>PowerPoint Presentation</vt:lpstr>
      <vt:lpstr>Genesis 12</vt:lpstr>
      <vt:lpstr>PowerPoint Presentation</vt:lpstr>
      <vt:lpstr>Genesis 12</vt:lpstr>
      <vt:lpstr>Genesis 12</vt:lpstr>
      <vt:lpstr>PowerPoint Presentation</vt:lpstr>
      <vt:lpstr>Genesis 12</vt:lpstr>
      <vt:lpstr>Genesis 12</vt:lpstr>
      <vt:lpstr>Genesis 12</vt:lpstr>
      <vt:lpstr>PowerPoint Presentation</vt:lpstr>
      <vt:lpstr>PowerPoint Presentation</vt:lpstr>
      <vt:lpstr>Genesis 13</vt:lpstr>
      <vt:lpstr>PowerPoint Presentation</vt:lpstr>
    </vt:vector>
  </TitlesOfParts>
  <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NaselleYouth Group</dc:creator>
  <cp:lastModifiedBy>NaselleYouth Group</cp:lastModifiedBy>
  <cp:revision>16</cp:revision>
  <cp:lastPrinted>2019-09-22T17:28:59Z</cp:lastPrinted>
  <dcterms:created xsi:type="dcterms:W3CDTF">2019-08-25T17:49:26Z</dcterms:created>
  <dcterms:modified xsi:type="dcterms:W3CDTF">2019-09-22T17:29:45Z</dcterms:modified>
</cp:coreProperties>
</file>